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embeddedFontLst>
    <p:embeddedFont>
      <p:font typeface="Source Code Pro"/>
      <p:regular r:id="rId14"/>
      <p:bold r:id="rId15"/>
    </p:embeddedFont>
    <p:embeddedFont>
      <p:font typeface="Oswald"/>
      <p:regular r:id="rId16"/>
      <p:bold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SourceCodePro-bold.fntdata"/><Relationship Id="rId14" Type="http://schemas.openxmlformats.org/officeDocument/2006/relationships/font" Target="fonts/SourceCodePro-regular.fntdata"/><Relationship Id="rId17" Type="http://schemas.openxmlformats.org/officeDocument/2006/relationships/font" Target="fonts/Oswald-bold.fntdata"/><Relationship Id="rId16" Type="http://schemas.openxmlformats.org/officeDocument/2006/relationships/font" Target="fonts/Oswald-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 name="Shape 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rot="10800000">
            <a:off x="4226100" y="2933550"/>
            <a:ext cx="691800" cy="388500"/>
          </a:xfrm>
          <a:prstGeom prst="triangle">
            <a:avLst>
              <a:gd fmla="val 50000" name="adj"/>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a:off x="-25" y="0"/>
            <a:ext cx="9144000" cy="31242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2" name="Shape 12"/>
          <p:cNvSpPr txBox="1"/>
          <p:nvPr>
            <p:ph type="ctrTitle"/>
          </p:nvPr>
        </p:nvSpPr>
        <p:spPr>
          <a:xfrm>
            <a:off x="411175" y="644300"/>
            <a:ext cx="8282400" cy="2109000"/>
          </a:xfrm>
          <a:prstGeom prst="rect">
            <a:avLst/>
          </a:prstGeom>
        </p:spPr>
        <p:txBody>
          <a:bodyPr anchorCtr="0" anchor="b" bIns="91425" lIns="91425" rIns="91425" tIns="91425"/>
          <a:lstStyle>
            <a:lvl1pPr lvl="0" algn="ctr">
              <a:spcBef>
                <a:spcPts val="0"/>
              </a:spcBef>
              <a:buClr>
                <a:schemeClr val="lt1"/>
              </a:buClr>
              <a:buSzPct val="100000"/>
              <a:defRPr sz="6000">
                <a:solidFill>
                  <a:schemeClr val="lt1"/>
                </a:solidFill>
              </a:defRPr>
            </a:lvl1pPr>
            <a:lvl2pPr lvl="1" algn="ctr">
              <a:spcBef>
                <a:spcPts val="0"/>
              </a:spcBef>
              <a:buClr>
                <a:schemeClr val="lt1"/>
              </a:buClr>
              <a:buSzPct val="100000"/>
              <a:defRPr sz="6000">
                <a:solidFill>
                  <a:schemeClr val="lt1"/>
                </a:solidFill>
              </a:defRPr>
            </a:lvl2pPr>
            <a:lvl3pPr lvl="2" algn="ctr">
              <a:spcBef>
                <a:spcPts val="0"/>
              </a:spcBef>
              <a:buClr>
                <a:schemeClr val="lt1"/>
              </a:buClr>
              <a:buSzPct val="100000"/>
              <a:defRPr sz="6000">
                <a:solidFill>
                  <a:schemeClr val="lt1"/>
                </a:solidFill>
              </a:defRPr>
            </a:lvl3pPr>
            <a:lvl4pPr lvl="3" algn="ctr">
              <a:spcBef>
                <a:spcPts val="0"/>
              </a:spcBef>
              <a:buClr>
                <a:schemeClr val="lt1"/>
              </a:buClr>
              <a:buSzPct val="100000"/>
              <a:defRPr sz="6000">
                <a:solidFill>
                  <a:schemeClr val="lt1"/>
                </a:solidFill>
              </a:defRPr>
            </a:lvl4pPr>
            <a:lvl5pPr lvl="4" algn="ctr">
              <a:spcBef>
                <a:spcPts val="0"/>
              </a:spcBef>
              <a:buClr>
                <a:schemeClr val="lt1"/>
              </a:buClr>
              <a:buSzPct val="100000"/>
              <a:defRPr sz="6000">
                <a:solidFill>
                  <a:schemeClr val="lt1"/>
                </a:solidFill>
              </a:defRPr>
            </a:lvl5pPr>
            <a:lvl6pPr lvl="5" algn="ctr">
              <a:spcBef>
                <a:spcPts val="0"/>
              </a:spcBef>
              <a:buClr>
                <a:schemeClr val="lt1"/>
              </a:buClr>
              <a:buSzPct val="100000"/>
              <a:defRPr sz="6000">
                <a:solidFill>
                  <a:schemeClr val="lt1"/>
                </a:solidFill>
              </a:defRPr>
            </a:lvl6pPr>
            <a:lvl7pPr lvl="6" algn="ctr">
              <a:spcBef>
                <a:spcPts val="0"/>
              </a:spcBef>
              <a:buClr>
                <a:schemeClr val="lt1"/>
              </a:buClr>
              <a:buSzPct val="100000"/>
              <a:defRPr sz="6000">
                <a:solidFill>
                  <a:schemeClr val="lt1"/>
                </a:solidFill>
              </a:defRPr>
            </a:lvl7pPr>
            <a:lvl8pPr lvl="7" algn="ctr">
              <a:spcBef>
                <a:spcPts val="0"/>
              </a:spcBef>
              <a:buClr>
                <a:schemeClr val="lt1"/>
              </a:buClr>
              <a:buSzPct val="100000"/>
              <a:defRPr sz="6000">
                <a:solidFill>
                  <a:schemeClr val="lt1"/>
                </a:solidFill>
              </a:defRPr>
            </a:lvl8pPr>
            <a:lvl9pPr lvl="8" algn="ctr">
              <a:spcBef>
                <a:spcPts val="0"/>
              </a:spcBef>
              <a:buClr>
                <a:schemeClr val="lt1"/>
              </a:buClr>
              <a:buSzPct val="100000"/>
              <a:defRPr sz="6000">
                <a:solidFill>
                  <a:schemeClr val="lt1"/>
                </a:solidFill>
              </a:defRPr>
            </a:lvl9pPr>
          </a:lstStyle>
          <a:p/>
        </p:txBody>
      </p:sp>
      <p:sp>
        <p:nvSpPr>
          <p:cNvPr id="13" name="Shape 13"/>
          <p:cNvSpPr txBox="1"/>
          <p:nvPr>
            <p:ph idx="1" type="subTitle"/>
          </p:nvPr>
        </p:nvSpPr>
        <p:spPr>
          <a:xfrm>
            <a:off x="411175" y="3398250"/>
            <a:ext cx="8282400" cy="1260600"/>
          </a:xfrm>
          <a:prstGeom prst="rect">
            <a:avLst/>
          </a:prstGeom>
        </p:spPr>
        <p:txBody>
          <a:bodyPr anchorCtr="0" anchor="ctr" bIns="91425" lIns="91425" rIns="91425" tIns="91425"/>
          <a:lstStyle>
            <a:lvl1pPr lvl="0" algn="ctr">
              <a:lnSpc>
                <a:spcPct val="100000"/>
              </a:lnSpc>
              <a:spcBef>
                <a:spcPts val="0"/>
              </a:spcBef>
              <a:spcAft>
                <a:spcPts val="0"/>
              </a:spcAft>
              <a:buSzPct val="100000"/>
              <a:buFont typeface="Oswald"/>
              <a:buNone/>
              <a:defRPr sz="3600">
                <a:latin typeface="Oswald"/>
                <a:ea typeface="Oswald"/>
                <a:cs typeface="Oswald"/>
                <a:sym typeface="Oswald"/>
              </a:defRPr>
            </a:lvl1pPr>
            <a:lvl2pPr lvl="1" algn="ctr">
              <a:lnSpc>
                <a:spcPct val="100000"/>
              </a:lnSpc>
              <a:spcBef>
                <a:spcPts val="0"/>
              </a:spcBef>
              <a:spcAft>
                <a:spcPts val="0"/>
              </a:spcAft>
              <a:buSzPct val="100000"/>
              <a:buFont typeface="Oswald"/>
              <a:buNone/>
              <a:defRPr sz="3600">
                <a:latin typeface="Oswald"/>
                <a:ea typeface="Oswald"/>
                <a:cs typeface="Oswald"/>
                <a:sym typeface="Oswald"/>
              </a:defRPr>
            </a:lvl2pPr>
            <a:lvl3pPr lvl="2" algn="ctr">
              <a:lnSpc>
                <a:spcPct val="100000"/>
              </a:lnSpc>
              <a:spcBef>
                <a:spcPts val="0"/>
              </a:spcBef>
              <a:spcAft>
                <a:spcPts val="0"/>
              </a:spcAft>
              <a:buSzPct val="100000"/>
              <a:buFont typeface="Oswald"/>
              <a:buNone/>
              <a:defRPr sz="3600">
                <a:latin typeface="Oswald"/>
                <a:ea typeface="Oswald"/>
                <a:cs typeface="Oswald"/>
                <a:sym typeface="Oswald"/>
              </a:defRPr>
            </a:lvl3pPr>
            <a:lvl4pPr lvl="3" algn="ctr">
              <a:lnSpc>
                <a:spcPct val="100000"/>
              </a:lnSpc>
              <a:spcBef>
                <a:spcPts val="0"/>
              </a:spcBef>
              <a:spcAft>
                <a:spcPts val="0"/>
              </a:spcAft>
              <a:buSzPct val="100000"/>
              <a:buFont typeface="Oswald"/>
              <a:buNone/>
              <a:defRPr sz="3600">
                <a:latin typeface="Oswald"/>
                <a:ea typeface="Oswald"/>
                <a:cs typeface="Oswald"/>
                <a:sym typeface="Oswald"/>
              </a:defRPr>
            </a:lvl4pPr>
            <a:lvl5pPr lvl="4" algn="ctr">
              <a:lnSpc>
                <a:spcPct val="100000"/>
              </a:lnSpc>
              <a:spcBef>
                <a:spcPts val="0"/>
              </a:spcBef>
              <a:spcAft>
                <a:spcPts val="0"/>
              </a:spcAft>
              <a:buSzPct val="100000"/>
              <a:buFont typeface="Oswald"/>
              <a:buNone/>
              <a:defRPr sz="3600">
                <a:latin typeface="Oswald"/>
                <a:ea typeface="Oswald"/>
                <a:cs typeface="Oswald"/>
                <a:sym typeface="Oswald"/>
              </a:defRPr>
            </a:lvl5pPr>
            <a:lvl6pPr lvl="5" algn="ctr">
              <a:lnSpc>
                <a:spcPct val="100000"/>
              </a:lnSpc>
              <a:spcBef>
                <a:spcPts val="0"/>
              </a:spcBef>
              <a:spcAft>
                <a:spcPts val="0"/>
              </a:spcAft>
              <a:buSzPct val="100000"/>
              <a:buFont typeface="Oswald"/>
              <a:buNone/>
              <a:defRPr sz="3600">
                <a:latin typeface="Oswald"/>
                <a:ea typeface="Oswald"/>
                <a:cs typeface="Oswald"/>
                <a:sym typeface="Oswald"/>
              </a:defRPr>
            </a:lvl6pPr>
            <a:lvl7pPr lvl="6" algn="ctr">
              <a:lnSpc>
                <a:spcPct val="100000"/>
              </a:lnSpc>
              <a:spcBef>
                <a:spcPts val="0"/>
              </a:spcBef>
              <a:spcAft>
                <a:spcPts val="0"/>
              </a:spcAft>
              <a:buSzPct val="100000"/>
              <a:buFont typeface="Oswald"/>
              <a:buNone/>
              <a:defRPr sz="3600">
                <a:latin typeface="Oswald"/>
                <a:ea typeface="Oswald"/>
                <a:cs typeface="Oswald"/>
                <a:sym typeface="Oswald"/>
              </a:defRPr>
            </a:lvl7pPr>
            <a:lvl8pPr lvl="7" algn="ctr">
              <a:lnSpc>
                <a:spcPct val="100000"/>
              </a:lnSpc>
              <a:spcBef>
                <a:spcPts val="0"/>
              </a:spcBef>
              <a:spcAft>
                <a:spcPts val="0"/>
              </a:spcAft>
              <a:buSzPct val="100000"/>
              <a:buFont typeface="Oswald"/>
              <a:buNone/>
              <a:defRPr sz="3600">
                <a:latin typeface="Oswald"/>
                <a:ea typeface="Oswald"/>
                <a:cs typeface="Oswald"/>
                <a:sym typeface="Oswald"/>
              </a:defRPr>
            </a:lvl8pPr>
            <a:lvl9pPr lvl="8" algn="ctr">
              <a:lnSpc>
                <a:spcPct val="100000"/>
              </a:lnSpc>
              <a:spcBef>
                <a:spcPts val="0"/>
              </a:spcBef>
              <a:spcAft>
                <a:spcPts val="0"/>
              </a:spcAft>
              <a:buSzPct val="100000"/>
              <a:buFont typeface="Oswald"/>
              <a:buNone/>
              <a:defRPr sz="3600">
                <a:latin typeface="Oswald"/>
                <a:ea typeface="Oswald"/>
                <a:cs typeface="Oswald"/>
                <a:sym typeface="Oswald"/>
              </a:defRPr>
            </a:lvl9pPr>
          </a:lstStyle>
          <a:p/>
        </p:txBody>
      </p:sp>
      <p:sp>
        <p:nvSpPr>
          <p:cNvPr id="14" name="Shape 1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1" name="Shape 51"/>
        <p:cNvGrpSpPr/>
        <p:nvPr/>
      </p:nvGrpSpPr>
      <p:grpSpPr>
        <a:xfrm>
          <a:off x="0" y="0"/>
          <a:ext cx="0" cy="0"/>
          <a:chOff x="0" y="0"/>
          <a:chExt cx="0" cy="0"/>
        </a:xfrm>
      </p:grpSpPr>
      <p:cxnSp>
        <p:nvCxnSpPr>
          <p:cNvPr id="52" name="Shape 52"/>
          <p:cNvCxnSpPr/>
          <p:nvPr/>
        </p:nvCxnSpPr>
        <p:spPr>
          <a:xfrm>
            <a:off x="413275" y="2988275"/>
            <a:ext cx="910500" cy="0"/>
          </a:xfrm>
          <a:prstGeom prst="straightConnector1">
            <a:avLst/>
          </a:prstGeom>
          <a:noFill/>
          <a:ln cap="flat" cmpd="sng" w="28575">
            <a:solidFill>
              <a:schemeClr val="dk1"/>
            </a:solidFill>
            <a:prstDash val="lgDash"/>
            <a:round/>
            <a:headEnd len="med" w="med" type="none"/>
            <a:tailEnd len="med" w="med" type="none"/>
          </a:ln>
        </p:spPr>
      </p:cxnSp>
      <p:sp>
        <p:nvSpPr>
          <p:cNvPr id="53" name="Shape 53"/>
          <p:cNvSpPr txBox="1"/>
          <p:nvPr>
            <p:ph type="title"/>
          </p:nvPr>
        </p:nvSpPr>
        <p:spPr>
          <a:xfrm>
            <a:off x="311700" y="1106125"/>
            <a:ext cx="8520600" cy="1963500"/>
          </a:xfrm>
          <a:prstGeom prst="rect">
            <a:avLst/>
          </a:prstGeom>
        </p:spPr>
        <p:txBody>
          <a:bodyPr anchorCtr="0" anchor="b" bIns="91425" lIns="91425" rIns="91425" tIns="91425"/>
          <a:lstStyle>
            <a:lvl1pPr lvl="0">
              <a:spcBef>
                <a:spcPts val="0"/>
              </a:spcBef>
              <a:buSzPct val="100000"/>
              <a:defRPr sz="12000"/>
            </a:lvl1pPr>
            <a:lvl2pPr lvl="1">
              <a:spcBef>
                <a:spcPts val="0"/>
              </a:spcBef>
              <a:buSzPct val="100000"/>
              <a:defRPr sz="12000"/>
            </a:lvl2pPr>
            <a:lvl3pPr lvl="2">
              <a:spcBef>
                <a:spcPts val="0"/>
              </a:spcBef>
              <a:buSzPct val="100000"/>
              <a:defRPr sz="12000"/>
            </a:lvl3pPr>
            <a:lvl4pPr lvl="3">
              <a:spcBef>
                <a:spcPts val="0"/>
              </a:spcBef>
              <a:buSzPct val="100000"/>
              <a:defRPr sz="12000"/>
            </a:lvl4pPr>
            <a:lvl5pPr lvl="4">
              <a:spcBef>
                <a:spcPts val="0"/>
              </a:spcBef>
              <a:buSzPct val="100000"/>
              <a:defRPr sz="12000"/>
            </a:lvl5pPr>
            <a:lvl6pPr lvl="5">
              <a:spcBef>
                <a:spcPts val="0"/>
              </a:spcBef>
              <a:buSzPct val="100000"/>
              <a:defRPr sz="12000"/>
            </a:lvl6pPr>
            <a:lvl7pPr lvl="6">
              <a:spcBef>
                <a:spcPts val="0"/>
              </a:spcBef>
              <a:buSzPct val="100000"/>
              <a:defRPr sz="12000"/>
            </a:lvl7pPr>
            <a:lvl8pPr lvl="7">
              <a:spcBef>
                <a:spcPts val="0"/>
              </a:spcBef>
              <a:buSzPct val="100000"/>
              <a:defRPr sz="12000"/>
            </a:lvl8pPr>
            <a:lvl9pPr lvl="8">
              <a:spcBef>
                <a:spcPts val="0"/>
              </a:spcBef>
              <a:buSzPct val="100000"/>
              <a:defRPr sz="12000"/>
            </a:lvl9pPr>
          </a:lstStyle>
          <a:p/>
        </p:txBody>
      </p:sp>
      <p:sp>
        <p:nvSpPr>
          <p:cNvPr id="54" name="Shape 54"/>
          <p:cNvSpPr txBox="1"/>
          <p:nvPr>
            <p:ph idx="1" type="body"/>
          </p:nvPr>
        </p:nvSpPr>
        <p:spPr>
          <a:xfrm>
            <a:off x="311700" y="3152225"/>
            <a:ext cx="8520600" cy="1300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55" name="Shape 5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6" name="Shape 56"/>
        <p:cNvGrpSpPr/>
        <p:nvPr/>
      </p:nvGrpSpPr>
      <p:grpSpPr>
        <a:xfrm>
          <a:off x="0" y="0"/>
          <a:ext cx="0" cy="0"/>
          <a:chOff x="0" y="0"/>
          <a:chExt cx="0" cy="0"/>
        </a:xfrm>
      </p:grpSpPr>
      <p:sp>
        <p:nvSpPr>
          <p:cNvPr id="57" name="Shape 5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5" name="Shape 15"/>
        <p:cNvGrpSpPr/>
        <p:nvPr/>
      </p:nvGrpSpPr>
      <p:grpSpPr>
        <a:xfrm>
          <a:off x="0" y="0"/>
          <a:ext cx="0" cy="0"/>
          <a:chOff x="0" y="0"/>
          <a:chExt cx="0" cy="0"/>
        </a:xfrm>
      </p:grpSpPr>
      <p:sp>
        <p:nvSpPr>
          <p:cNvPr id="16" name="Shape 16"/>
          <p:cNvSpPr/>
          <p:nvPr/>
        </p:nvSpPr>
        <p:spPr>
          <a:xfrm>
            <a:off x="0" y="1567350"/>
            <a:ext cx="9144000" cy="20088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7" name="Shape 17"/>
          <p:cNvSpPr txBox="1"/>
          <p:nvPr>
            <p:ph type="title"/>
          </p:nvPr>
        </p:nvSpPr>
        <p:spPr>
          <a:xfrm>
            <a:off x="430800" y="1889700"/>
            <a:ext cx="8282400" cy="1516500"/>
          </a:xfrm>
          <a:prstGeom prst="rect">
            <a:avLst/>
          </a:prstGeom>
        </p:spPr>
        <p:txBody>
          <a:bodyPr anchorCtr="0" anchor="ctr" bIns="91425" lIns="91425" rIns="91425" tIns="91425"/>
          <a:lstStyle>
            <a:lvl1pPr lvl="0" algn="ctr">
              <a:spcBef>
                <a:spcPts val="0"/>
              </a:spcBef>
              <a:buClr>
                <a:schemeClr val="lt1"/>
              </a:buClr>
              <a:buSzPct val="100000"/>
              <a:defRPr sz="3600">
                <a:solidFill>
                  <a:schemeClr val="lt1"/>
                </a:solidFill>
              </a:defRPr>
            </a:lvl1pPr>
            <a:lvl2pPr lvl="1" algn="ctr">
              <a:spcBef>
                <a:spcPts val="0"/>
              </a:spcBef>
              <a:buClr>
                <a:schemeClr val="lt1"/>
              </a:buClr>
              <a:buSzPct val="100000"/>
              <a:defRPr sz="3600">
                <a:solidFill>
                  <a:schemeClr val="lt1"/>
                </a:solidFill>
              </a:defRPr>
            </a:lvl2pPr>
            <a:lvl3pPr lvl="2" algn="ctr">
              <a:spcBef>
                <a:spcPts val="0"/>
              </a:spcBef>
              <a:buClr>
                <a:schemeClr val="lt1"/>
              </a:buClr>
              <a:buSzPct val="100000"/>
              <a:defRPr sz="3600">
                <a:solidFill>
                  <a:schemeClr val="lt1"/>
                </a:solidFill>
              </a:defRPr>
            </a:lvl3pPr>
            <a:lvl4pPr lvl="3" algn="ctr">
              <a:spcBef>
                <a:spcPts val="0"/>
              </a:spcBef>
              <a:buClr>
                <a:schemeClr val="lt1"/>
              </a:buClr>
              <a:buSzPct val="100000"/>
              <a:defRPr sz="3600">
                <a:solidFill>
                  <a:schemeClr val="lt1"/>
                </a:solidFill>
              </a:defRPr>
            </a:lvl4pPr>
            <a:lvl5pPr lvl="4" algn="ctr">
              <a:spcBef>
                <a:spcPts val="0"/>
              </a:spcBef>
              <a:buClr>
                <a:schemeClr val="lt1"/>
              </a:buClr>
              <a:buSzPct val="100000"/>
              <a:defRPr sz="3600">
                <a:solidFill>
                  <a:schemeClr val="lt1"/>
                </a:solidFill>
              </a:defRPr>
            </a:lvl5pPr>
            <a:lvl6pPr lvl="5" algn="ctr">
              <a:spcBef>
                <a:spcPts val="0"/>
              </a:spcBef>
              <a:buClr>
                <a:schemeClr val="lt1"/>
              </a:buClr>
              <a:buSzPct val="100000"/>
              <a:defRPr sz="3600">
                <a:solidFill>
                  <a:schemeClr val="lt1"/>
                </a:solidFill>
              </a:defRPr>
            </a:lvl6pPr>
            <a:lvl7pPr lvl="6" algn="ctr">
              <a:spcBef>
                <a:spcPts val="0"/>
              </a:spcBef>
              <a:buClr>
                <a:schemeClr val="lt1"/>
              </a:buClr>
              <a:buSzPct val="100000"/>
              <a:defRPr sz="3600">
                <a:solidFill>
                  <a:schemeClr val="lt1"/>
                </a:solidFill>
              </a:defRPr>
            </a:lvl7pPr>
            <a:lvl8pPr lvl="7" algn="ctr">
              <a:spcBef>
                <a:spcPts val="0"/>
              </a:spcBef>
              <a:buClr>
                <a:schemeClr val="lt1"/>
              </a:buClr>
              <a:buSzPct val="100000"/>
              <a:defRPr sz="3600">
                <a:solidFill>
                  <a:schemeClr val="lt1"/>
                </a:solidFill>
              </a:defRPr>
            </a:lvl8pPr>
            <a:lvl9pPr lvl="8" algn="ctr">
              <a:spcBef>
                <a:spcPts val="0"/>
              </a:spcBef>
              <a:buClr>
                <a:schemeClr val="lt1"/>
              </a:buClr>
              <a:buSzPct val="100000"/>
              <a:defRPr sz="3600">
                <a:solidFill>
                  <a:schemeClr val="lt1"/>
                </a:solidFill>
              </a:defRPr>
            </a:lvl9pPr>
          </a:lstStyle>
          <a:p/>
        </p:txBody>
      </p:sp>
      <p:sp>
        <p:nvSpPr>
          <p:cNvPr id="18" name="Shape 1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9" name="Shape 19"/>
        <p:cNvGrpSpPr/>
        <p:nvPr/>
      </p:nvGrpSpPr>
      <p:grpSpPr>
        <a:xfrm>
          <a:off x="0" y="0"/>
          <a:ext cx="0" cy="0"/>
          <a:chOff x="0" y="0"/>
          <a:chExt cx="0" cy="0"/>
        </a:xfrm>
      </p:grpSpPr>
      <p:cxnSp>
        <p:nvCxnSpPr>
          <p:cNvPr id="20" name="Shape 20"/>
          <p:cNvCxnSpPr/>
          <p:nvPr/>
        </p:nvCxnSpPr>
        <p:spPr>
          <a:xfrm>
            <a:off x="429200" y="1275577"/>
            <a:ext cx="614100" cy="0"/>
          </a:xfrm>
          <a:prstGeom prst="straightConnector1">
            <a:avLst/>
          </a:prstGeom>
          <a:noFill/>
          <a:ln cap="flat" cmpd="sng" w="19050">
            <a:solidFill>
              <a:schemeClr val="dk2"/>
            </a:solidFill>
            <a:prstDash val="lgDash"/>
            <a:round/>
            <a:headEnd len="med" w="med" type="none"/>
            <a:tailEnd len="med" w="med" type="none"/>
          </a:ln>
        </p:spPr>
      </p:cxnSp>
      <p:sp>
        <p:nvSpPr>
          <p:cNvPr id="21" name="Shape 21"/>
          <p:cNvSpPr txBox="1"/>
          <p:nvPr>
            <p:ph type="title"/>
          </p:nvPr>
        </p:nvSpPr>
        <p:spPr>
          <a:xfrm>
            <a:off x="311700" y="372500"/>
            <a:ext cx="8520600" cy="7335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468825"/>
            <a:ext cx="8520600" cy="30999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cxnSp>
        <p:nvCxnSpPr>
          <p:cNvPr id="25" name="Shape 25"/>
          <p:cNvCxnSpPr/>
          <p:nvPr/>
        </p:nvCxnSpPr>
        <p:spPr>
          <a:xfrm>
            <a:off x="429200" y="1275577"/>
            <a:ext cx="614100" cy="0"/>
          </a:xfrm>
          <a:prstGeom prst="straightConnector1">
            <a:avLst/>
          </a:prstGeom>
          <a:noFill/>
          <a:ln cap="flat" cmpd="sng" w="19050">
            <a:solidFill>
              <a:schemeClr val="dk2"/>
            </a:solidFill>
            <a:prstDash val="lgDash"/>
            <a:round/>
            <a:headEnd len="med" w="med" type="none"/>
            <a:tailEnd len="med" w="med" type="none"/>
          </a:ln>
        </p:spPr>
      </p:cxnSp>
      <p:sp>
        <p:nvSpPr>
          <p:cNvPr id="26" name="Shape 26"/>
          <p:cNvSpPr txBox="1"/>
          <p:nvPr>
            <p:ph type="title"/>
          </p:nvPr>
        </p:nvSpPr>
        <p:spPr>
          <a:xfrm>
            <a:off x="311700" y="372500"/>
            <a:ext cx="8520600" cy="7335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 type="body"/>
          </p:nvPr>
        </p:nvSpPr>
        <p:spPr>
          <a:xfrm>
            <a:off x="311700" y="1468825"/>
            <a:ext cx="3999900" cy="30999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8" name="Shape 28"/>
          <p:cNvSpPr txBox="1"/>
          <p:nvPr>
            <p:ph idx="2" type="body"/>
          </p:nvPr>
        </p:nvSpPr>
        <p:spPr>
          <a:xfrm>
            <a:off x="4832400" y="1468825"/>
            <a:ext cx="3999900" cy="30999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9" name="Shape 2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0" name="Shape 30"/>
        <p:cNvGrpSpPr/>
        <p:nvPr/>
      </p:nvGrpSpPr>
      <p:grpSpPr>
        <a:xfrm>
          <a:off x="0" y="0"/>
          <a:ext cx="0" cy="0"/>
          <a:chOff x="0" y="0"/>
          <a:chExt cx="0" cy="0"/>
        </a:xfrm>
      </p:grpSpPr>
      <p:sp>
        <p:nvSpPr>
          <p:cNvPr id="31" name="Shape 31"/>
          <p:cNvSpPr txBox="1"/>
          <p:nvPr>
            <p:ph type="title"/>
          </p:nvPr>
        </p:nvSpPr>
        <p:spPr>
          <a:xfrm>
            <a:off x="311700" y="372500"/>
            <a:ext cx="8520600" cy="7335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2" name="Shape 3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3" name="Shape 33"/>
        <p:cNvGrpSpPr/>
        <p:nvPr/>
      </p:nvGrpSpPr>
      <p:grpSpPr>
        <a:xfrm>
          <a:off x="0" y="0"/>
          <a:ext cx="0" cy="0"/>
          <a:chOff x="0" y="0"/>
          <a:chExt cx="0" cy="0"/>
        </a:xfrm>
      </p:grpSpPr>
      <p:cxnSp>
        <p:nvCxnSpPr>
          <p:cNvPr id="34" name="Shape 34"/>
          <p:cNvCxnSpPr/>
          <p:nvPr/>
        </p:nvCxnSpPr>
        <p:spPr>
          <a:xfrm>
            <a:off x="418675" y="1457787"/>
            <a:ext cx="614100" cy="0"/>
          </a:xfrm>
          <a:prstGeom prst="straightConnector1">
            <a:avLst/>
          </a:prstGeom>
          <a:noFill/>
          <a:ln cap="flat" cmpd="sng" w="19050">
            <a:solidFill>
              <a:schemeClr val="dk2"/>
            </a:solidFill>
            <a:prstDash val="lgDash"/>
            <a:round/>
            <a:headEnd len="med" w="med" type="none"/>
            <a:tailEnd len="med" w="med" type="none"/>
          </a:ln>
        </p:spPr>
      </p:cxnSp>
      <p:sp>
        <p:nvSpPr>
          <p:cNvPr id="35" name="Shape 35"/>
          <p:cNvSpPr txBox="1"/>
          <p:nvPr>
            <p:ph type="title"/>
          </p:nvPr>
        </p:nvSpPr>
        <p:spPr>
          <a:xfrm>
            <a:off x="311700" y="6318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6" name="Shape 36"/>
          <p:cNvSpPr txBox="1"/>
          <p:nvPr>
            <p:ph idx="1" type="body"/>
          </p:nvPr>
        </p:nvSpPr>
        <p:spPr>
          <a:xfrm>
            <a:off x="311700" y="1618203"/>
            <a:ext cx="2808000" cy="29508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7" name="Shape 3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38" name="Shape 38"/>
        <p:cNvGrpSpPr/>
        <p:nvPr/>
      </p:nvGrpSpPr>
      <p:grpSpPr>
        <a:xfrm>
          <a:off x="0" y="0"/>
          <a:ext cx="0" cy="0"/>
          <a:chOff x="0" y="0"/>
          <a:chExt cx="0" cy="0"/>
        </a:xfrm>
      </p:grpSpPr>
      <p:sp>
        <p:nvSpPr>
          <p:cNvPr id="39" name="Shape 39"/>
          <p:cNvSpPr txBox="1"/>
          <p:nvPr>
            <p:ph type="title"/>
          </p:nvPr>
        </p:nvSpPr>
        <p:spPr>
          <a:xfrm>
            <a:off x="490250" y="528900"/>
            <a:ext cx="5678100" cy="4085700"/>
          </a:xfrm>
          <a:prstGeom prst="rect">
            <a:avLst/>
          </a:prstGeom>
        </p:spPr>
        <p:txBody>
          <a:bodyPr anchorCtr="0" anchor="ctr" bIns="91425" lIns="91425" rIns="91425" tIns="91425"/>
          <a:lstStyle>
            <a:lvl1pPr lvl="0">
              <a:spcBef>
                <a:spcPts val="0"/>
              </a:spcBef>
              <a:buClr>
                <a:schemeClr val="lt1"/>
              </a:buClr>
              <a:buSzPct val="100000"/>
              <a:defRPr sz="5400">
                <a:solidFill>
                  <a:schemeClr val="lt1"/>
                </a:solidFill>
              </a:defRPr>
            </a:lvl1pPr>
            <a:lvl2pPr lvl="1">
              <a:spcBef>
                <a:spcPts val="0"/>
              </a:spcBef>
              <a:buClr>
                <a:schemeClr val="lt1"/>
              </a:buClr>
              <a:buSzPct val="100000"/>
              <a:defRPr sz="5400">
                <a:solidFill>
                  <a:schemeClr val="lt1"/>
                </a:solidFill>
              </a:defRPr>
            </a:lvl2pPr>
            <a:lvl3pPr lvl="2">
              <a:spcBef>
                <a:spcPts val="0"/>
              </a:spcBef>
              <a:buClr>
                <a:schemeClr val="lt1"/>
              </a:buClr>
              <a:buSzPct val="100000"/>
              <a:defRPr sz="5400">
                <a:solidFill>
                  <a:schemeClr val="lt1"/>
                </a:solidFill>
              </a:defRPr>
            </a:lvl3pPr>
            <a:lvl4pPr lvl="3">
              <a:spcBef>
                <a:spcPts val="0"/>
              </a:spcBef>
              <a:buClr>
                <a:schemeClr val="lt1"/>
              </a:buClr>
              <a:buSzPct val="100000"/>
              <a:defRPr sz="5400">
                <a:solidFill>
                  <a:schemeClr val="lt1"/>
                </a:solidFill>
              </a:defRPr>
            </a:lvl4pPr>
            <a:lvl5pPr lvl="4">
              <a:spcBef>
                <a:spcPts val="0"/>
              </a:spcBef>
              <a:buClr>
                <a:schemeClr val="lt1"/>
              </a:buClr>
              <a:buSzPct val="100000"/>
              <a:defRPr sz="5400">
                <a:solidFill>
                  <a:schemeClr val="lt1"/>
                </a:solidFill>
              </a:defRPr>
            </a:lvl5pPr>
            <a:lvl6pPr lvl="5">
              <a:spcBef>
                <a:spcPts val="0"/>
              </a:spcBef>
              <a:buClr>
                <a:schemeClr val="lt1"/>
              </a:buClr>
              <a:buSzPct val="100000"/>
              <a:defRPr sz="5400">
                <a:solidFill>
                  <a:schemeClr val="lt1"/>
                </a:solidFill>
              </a:defRPr>
            </a:lvl6pPr>
            <a:lvl7pPr lvl="6">
              <a:spcBef>
                <a:spcPts val="0"/>
              </a:spcBef>
              <a:buClr>
                <a:schemeClr val="lt1"/>
              </a:buClr>
              <a:buSzPct val="100000"/>
              <a:defRPr sz="5400">
                <a:solidFill>
                  <a:schemeClr val="lt1"/>
                </a:solidFill>
              </a:defRPr>
            </a:lvl7pPr>
            <a:lvl8pPr lvl="7">
              <a:spcBef>
                <a:spcPts val="0"/>
              </a:spcBef>
              <a:buClr>
                <a:schemeClr val="lt1"/>
              </a:buClr>
              <a:buSzPct val="100000"/>
              <a:defRPr sz="5400">
                <a:solidFill>
                  <a:schemeClr val="lt1"/>
                </a:solidFill>
              </a:defRPr>
            </a:lvl8pPr>
            <a:lvl9pPr lvl="8">
              <a:spcBef>
                <a:spcPts val="0"/>
              </a:spcBef>
              <a:buClr>
                <a:schemeClr val="lt1"/>
              </a:buClr>
              <a:buSzPct val="100000"/>
              <a:defRPr sz="5400">
                <a:solidFill>
                  <a:schemeClr val="lt1"/>
                </a:solidFill>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bg>
      <p:bgPr>
        <a:solidFill>
          <a:schemeClr val="dk1"/>
        </a:solidFill>
      </p:bgPr>
    </p:bg>
    <p:spTree>
      <p:nvGrpSpPr>
        <p:cNvPr id="41" name="Shape 41"/>
        <p:cNvGrpSpPr/>
        <p:nvPr/>
      </p:nvGrpSpPr>
      <p:grpSpPr>
        <a:xfrm>
          <a:off x="0" y="0"/>
          <a:ext cx="0" cy="0"/>
          <a:chOff x="0" y="0"/>
          <a:chExt cx="0" cy="0"/>
        </a:xfrm>
      </p:grpSpPr>
      <p:sp>
        <p:nvSpPr>
          <p:cNvPr id="42" name="Shape 42"/>
          <p:cNvSpPr/>
          <p:nvPr/>
        </p:nvSpPr>
        <p:spPr>
          <a:xfrm>
            <a:off x="4572000" y="175"/>
            <a:ext cx="4572000" cy="51435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cxnSp>
        <p:nvCxnSpPr>
          <p:cNvPr id="43" name="Shape 43"/>
          <p:cNvCxnSpPr/>
          <p:nvPr/>
        </p:nvCxnSpPr>
        <p:spPr>
          <a:xfrm>
            <a:off x="5029675" y="4495500"/>
            <a:ext cx="577200" cy="0"/>
          </a:xfrm>
          <a:prstGeom prst="straightConnector1">
            <a:avLst/>
          </a:prstGeom>
          <a:noFill/>
          <a:ln cap="flat" cmpd="sng" w="19050">
            <a:solidFill>
              <a:schemeClr val="dk1"/>
            </a:solidFill>
            <a:prstDash val="lgDash"/>
            <a:round/>
            <a:headEnd len="med" w="med" type="none"/>
            <a:tailEnd len="med" w="med" type="none"/>
          </a:ln>
        </p:spPr>
      </p:cxnSp>
      <p:sp>
        <p:nvSpPr>
          <p:cNvPr id="44" name="Shape 44"/>
          <p:cNvSpPr txBox="1"/>
          <p:nvPr>
            <p:ph type="title"/>
          </p:nvPr>
        </p:nvSpPr>
        <p:spPr>
          <a:xfrm>
            <a:off x="265500" y="1078750"/>
            <a:ext cx="4045200" cy="1789200"/>
          </a:xfrm>
          <a:prstGeom prst="rect">
            <a:avLst/>
          </a:prstGeom>
        </p:spPr>
        <p:txBody>
          <a:bodyPr anchorCtr="0" anchor="b" bIns="91425" lIns="91425" rIns="91425" tIns="91425"/>
          <a:lstStyle>
            <a:lvl1pPr lvl="0" algn="ctr">
              <a:spcBef>
                <a:spcPts val="0"/>
              </a:spcBef>
              <a:buClr>
                <a:schemeClr val="lt1"/>
              </a:buClr>
              <a:buSzPct val="100000"/>
              <a:defRPr sz="4600">
                <a:solidFill>
                  <a:schemeClr val="lt1"/>
                </a:solidFill>
              </a:defRPr>
            </a:lvl1pPr>
            <a:lvl2pPr lvl="1" algn="ctr">
              <a:spcBef>
                <a:spcPts val="0"/>
              </a:spcBef>
              <a:buClr>
                <a:schemeClr val="lt1"/>
              </a:buClr>
              <a:buSzPct val="100000"/>
              <a:defRPr sz="4600">
                <a:solidFill>
                  <a:schemeClr val="lt1"/>
                </a:solidFill>
              </a:defRPr>
            </a:lvl2pPr>
            <a:lvl3pPr lvl="2" algn="ctr">
              <a:spcBef>
                <a:spcPts val="0"/>
              </a:spcBef>
              <a:buClr>
                <a:schemeClr val="lt1"/>
              </a:buClr>
              <a:buSzPct val="100000"/>
              <a:defRPr sz="4600">
                <a:solidFill>
                  <a:schemeClr val="lt1"/>
                </a:solidFill>
              </a:defRPr>
            </a:lvl3pPr>
            <a:lvl4pPr lvl="3" algn="ctr">
              <a:spcBef>
                <a:spcPts val="0"/>
              </a:spcBef>
              <a:buClr>
                <a:schemeClr val="lt1"/>
              </a:buClr>
              <a:buSzPct val="100000"/>
              <a:defRPr sz="4600">
                <a:solidFill>
                  <a:schemeClr val="lt1"/>
                </a:solidFill>
              </a:defRPr>
            </a:lvl4pPr>
            <a:lvl5pPr lvl="4" algn="ctr">
              <a:spcBef>
                <a:spcPts val="0"/>
              </a:spcBef>
              <a:buClr>
                <a:schemeClr val="lt1"/>
              </a:buClr>
              <a:buSzPct val="100000"/>
              <a:defRPr sz="4600">
                <a:solidFill>
                  <a:schemeClr val="lt1"/>
                </a:solidFill>
              </a:defRPr>
            </a:lvl5pPr>
            <a:lvl6pPr lvl="5" algn="ctr">
              <a:spcBef>
                <a:spcPts val="0"/>
              </a:spcBef>
              <a:buClr>
                <a:schemeClr val="lt1"/>
              </a:buClr>
              <a:buSzPct val="100000"/>
              <a:defRPr sz="4600">
                <a:solidFill>
                  <a:schemeClr val="lt1"/>
                </a:solidFill>
              </a:defRPr>
            </a:lvl6pPr>
            <a:lvl7pPr lvl="6" algn="ctr">
              <a:spcBef>
                <a:spcPts val="0"/>
              </a:spcBef>
              <a:buClr>
                <a:schemeClr val="lt1"/>
              </a:buClr>
              <a:buSzPct val="100000"/>
              <a:defRPr sz="4600">
                <a:solidFill>
                  <a:schemeClr val="lt1"/>
                </a:solidFill>
              </a:defRPr>
            </a:lvl7pPr>
            <a:lvl8pPr lvl="7" algn="ctr">
              <a:spcBef>
                <a:spcPts val="0"/>
              </a:spcBef>
              <a:buClr>
                <a:schemeClr val="lt1"/>
              </a:buClr>
              <a:buSzPct val="100000"/>
              <a:defRPr sz="4600">
                <a:solidFill>
                  <a:schemeClr val="lt1"/>
                </a:solidFill>
              </a:defRPr>
            </a:lvl8pPr>
            <a:lvl9pPr lvl="8" algn="ctr">
              <a:spcBef>
                <a:spcPts val="0"/>
              </a:spcBef>
              <a:buClr>
                <a:schemeClr val="lt1"/>
              </a:buClr>
              <a:buSzPct val="100000"/>
              <a:defRPr sz="4600">
                <a:solidFill>
                  <a:schemeClr val="lt1"/>
                </a:solidFill>
              </a:defRPr>
            </a:lvl9pPr>
          </a:lstStyle>
          <a:p/>
        </p:txBody>
      </p:sp>
      <p:sp>
        <p:nvSpPr>
          <p:cNvPr id="45" name="Shape 45"/>
          <p:cNvSpPr txBox="1"/>
          <p:nvPr>
            <p:ph idx="1" type="subTitle"/>
          </p:nvPr>
        </p:nvSpPr>
        <p:spPr>
          <a:xfrm>
            <a:off x="265500" y="2921400"/>
            <a:ext cx="4045200" cy="1345500"/>
          </a:xfrm>
          <a:prstGeom prst="rect">
            <a:avLst/>
          </a:prstGeom>
        </p:spPr>
        <p:txBody>
          <a:bodyPr anchorCtr="0" anchor="t" bIns="91425" lIns="91425" rIns="91425" tIns="91425"/>
          <a:lstStyle>
            <a:lvl1pPr lvl="0" algn="ctr">
              <a:lnSpc>
                <a:spcPct val="100000"/>
              </a:lnSpc>
              <a:spcBef>
                <a:spcPts val="0"/>
              </a:spcBef>
              <a:spcAft>
                <a:spcPts val="0"/>
              </a:spcAft>
              <a:buClr>
                <a:schemeClr val="lt1"/>
              </a:buClr>
              <a:buSzPct val="100000"/>
              <a:buNone/>
              <a:defRPr sz="1900">
                <a:solidFill>
                  <a:schemeClr val="lt1"/>
                </a:solidFill>
              </a:defRPr>
            </a:lvl1pPr>
            <a:lvl2pPr lvl="1" algn="ctr">
              <a:lnSpc>
                <a:spcPct val="100000"/>
              </a:lnSpc>
              <a:spcBef>
                <a:spcPts val="0"/>
              </a:spcBef>
              <a:spcAft>
                <a:spcPts val="0"/>
              </a:spcAft>
              <a:buClr>
                <a:schemeClr val="lt1"/>
              </a:buClr>
              <a:buSzPct val="100000"/>
              <a:buNone/>
              <a:defRPr sz="1900">
                <a:solidFill>
                  <a:schemeClr val="lt1"/>
                </a:solidFill>
              </a:defRPr>
            </a:lvl2pPr>
            <a:lvl3pPr lvl="2" algn="ctr">
              <a:lnSpc>
                <a:spcPct val="100000"/>
              </a:lnSpc>
              <a:spcBef>
                <a:spcPts val="0"/>
              </a:spcBef>
              <a:spcAft>
                <a:spcPts val="0"/>
              </a:spcAft>
              <a:buClr>
                <a:schemeClr val="lt1"/>
              </a:buClr>
              <a:buSzPct val="100000"/>
              <a:buNone/>
              <a:defRPr sz="1900">
                <a:solidFill>
                  <a:schemeClr val="lt1"/>
                </a:solidFill>
              </a:defRPr>
            </a:lvl3pPr>
            <a:lvl4pPr lvl="3" algn="ctr">
              <a:lnSpc>
                <a:spcPct val="100000"/>
              </a:lnSpc>
              <a:spcBef>
                <a:spcPts val="0"/>
              </a:spcBef>
              <a:spcAft>
                <a:spcPts val="0"/>
              </a:spcAft>
              <a:buClr>
                <a:schemeClr val="lt1"/>
              </a:buClr>
              <a:buSzPct val="100000"/>
              <a:buNone/>
              <a:defRPr sz="1900">
                <a:solidFill>
                  <a:schemeClr val="lt1"/>
                </a:solidFill>
              </a:defRPr>
            </a:lvl4pPr>
            <a:lvl5pPr lvl="4" algn="ctr">
              <a:lnSpc>
                <a:spcPct val="100000"/>
              </a:lnSpc>
              <a:spcBef>
                <a:spcPts val="0"/>
              </a:spcBef>
              <a:spcAft>
                <a:spcPts val="0"/>
              </a:spcAft>
              <a:buClr>
                <a:schemeClr val="lt1"/>
              </a:buClr>
              <a:buSzPct val="100000"/>
              <a:buNone/>
              <a:defRPr sz="1900">
                <a:solidFill>
                  <a:schemeClr val="lt1"/>
                </a:solidFill>
              </a:defRPr>
            </a:lvl5pPr>
            <a:lvl6pPr lvl="5" algn="ctr">
              <a:lnSpc>
                <a:spcPct val="100000"/>
              </a:lnSpc>
              <a:spcBef>
                <a:spcPts val="0"/>
              </a:spcBef>
              <a:spcAft>
                <a:spcPts val="0"/>
              </a:spcAft>
              <a:buClr>
                <a:schemeClr val="lt1"/>
              </a:buClr>
              <a:buSzPct val="100000"/>
              <a:buNone/>
              <a:defRPr sz="1900">
                <a:solidFill>
                  <a:schemeClr val="lt1"/>
                </a:solidFill>
              </a:defRPr>
            </a:lvl6pPr>
            <a:lvl7pPr lvl="6" algn="ctr">
              <a:lnSpc>
                <a:spcPct val="100000"/>
              </a:lnSpc>
              <a:spcBef>
                <a:spcPts val="0"/>
              </a:spcBef>
              <a:spcAft>
                <a:spcPts val="0"/>
              </a:spcAft>
              <a:buClr>
                <a:schemeClr val="lt1"/>
              </a:buClr>
              <a:buSzPct val="100000"/>
              <a:buNone/>
              <a:defRPr sz="1900">
                <a:solidFill>
                  <a:schemeClr val="lt1"/>
                </a:solidFill>
              </a:defRPr>
            </a:lvl7pPr>
            <a:lvl8pPr lvl="7" algn="ctr">
              <a:lnSpc>
                <a:spcPct val="100000"/>
              </a:lnSpc>
              <a:spcBef>
                <a:spcPts val="0"/>
              </a:spcBef>
              <a:spcAft>
                <a:spcPts val="0"/>
              </a:spcAft>
              <a:buClr>
                <a:schemeClr val="lt1"/>
              </a:buClr>
              <a:buSzPct val="100000"/>
              <a:buNone/>
              <a:defRPr sz="1900">
                <a:solidFill>
                  <a:schemeClr val="lt1"/>
                </a:solidFill>
              </a:defRPr>
            </a:lvl8pPr>
            <a:lvl9pPr lvl="8" algn="ctr">
              <a:lnSpc>
                <a:spcPct val="100000"/>
              </a:lnSpc>
              <a:spcBef>
                <a:spcPts val="0"/>
              </a:spcBef>
              <a:spcAft>
                <a:spcPts val="0"/>
              </a:spcAft>
              <a:buClr>
                <a:schemeClr val="lt1"/>
              </a:buClr>
              <a:buSzPct val="100000"/>
              <a:buNone/>
              <a:defRPr sz="1900">
                <a:solidFill>
                  <a:schemeClr val="lt1"/>
                </a:solidFill>
              </a:defRPr>
            </a:lvl9pPr>
          </a:lstStyle>
          <a:p/>
        </p:txBody>
      </p:sp>
      <p:sp>
        <p:nvSpPr>
          <p:cNvPr id="46" name="Shape 46"/>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8" name="Shape 48"/>
        <p:cNvGrpSpPr/>
        <p:nvPr/>
      </p:nvGrpSpPr>
      <p:grpSpPr>
        <a:xfrm>
          <a:off x="0" y="0"/>
          <a:ext cx="0" cy="0"/>
          <a:chOff x="0" y="0"/>
          <a:chExt cx="0" cy="0"/>
        </a:xfrm>
      </p:grpSpPr>
      <p:sp>
        <p:nvSpPr>
          <p:cNvPr id="49" name="Shape 49"/>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SzPct val="100000"/>
              <a:buFont typeface="Oswald"/>
              <a:buNone/>
              <a:defRPr sz="2100">
                <a:latin typeface="Oswald"/>
                <a:ea typeface="Oswald"/>
                <a:cs typeface="Oswald"/>
                <a:sym typeface="Oswald"/>
              </a:defRPr>
            </a:lvl1pPr>
          </a:lstStyle>
          <a:p/>
        </p:txBody>
      </p:sp>
      <p:sp>
        <p:nvSpPr>
          <p:cNvPr id="50" name="Shape 5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372500"/>
            <a:ext cx="8520600" cy="733500"/>
          </a:xfrm>
          <a:prstGeom prst="rect">
            <a:avLst/>
          </a:prstGeom>
          <a:noFill/>
          <a:ln>
            <a:noFill/>
          </a:ln>
        </p:spPr>
        <p:txBody>
          <a:bodyPr anchorCtr="0" anchor="b" bIns="91425" lIns="91425" rIns="91425" tIns="91425"/>
          <a:lstStyle>
            <a:lvl1pPr lvl="0">
              <a:spcBef>
                <a:spcPts val="0"/>
              </a:spcBef>
              <a:buClr>
                <a:schemeClr val="dk2"/>
              </a:buClr>
              <a:buSzPct val="100000"/>
              <a:buFont typeface="Oswald"/>
              <a:buNone/>
              <a:defRPr sz="3000">
                <a:solidFill>
                  <a:schemeClr val="dk2"/>
                </a:solidFill>
                <a:latin typeface="Oswald"/>
                <a:ea typeface="Oswald"/>
                <a:cs typeface="Oswald"/>
                <a:sym typeface="Oswald"/>
              </a:defRPr>
            </a:lvl1pPr>
            <a:lvl2pPr lvl="1">
              <a:spcBef>
                <a:spcPts val="0"/>
              </a:spcBef>
              <a:buClr>
                <a:schemeClr val="dk2"/>
              </a:buClr>
              <a:buSzPct val="100000"/>
              <a:buFont typeface="Oswald"/>
              <a:buNone/>
              <a:defRPr sz="3000">
                <a:solidFill>
                  <a:schemeClr val="dk2"/>
                </a:solidFill>
                <a:latin typeface="Oswald"/>
                <a:ea typeface="Oswald"/>
                <a:cs typeface="Oswald"/>
                <a:sym typeface="Oswald"/>
              </a:defRPr>
            </a:lvl2pPr>
            <a:lvl3pPr lvl="2">
              <a:spcBef>
                <a:spcPts val="0"/>
              </a:spcBef>
              <a:buClr>
                <a:schemeClr val="dk2"/>
              </a:buClr>
              <a:buSzPct val="100000"/>
              <a:buFont typeface="Oswald"/>
              <a:buNone/>
              <a:defRPr sz="3000">
                <a:solidFill>
                  <a:schemeClr val="dk2"/>
                </a:solidFill>
                <a:latin typeface="Oswald"/>
                <a:ea typeface="Oswald"/>
                <a:cs typeface="Oswald"/>
                <a:sym typeface="Oswald"/>
              </a:defRPr>
            </a:lvl3pPr>
            <a:lvl4pPr lvl="3">
              <a:spcBef>
                <a:spcPts val="0"/>
              </a:spcBef>
              <a:buClr>
                <a:schemeClr val="dk2"/>
              </a:buClr>
              <a:buSzPct val="100000"/>
              <a:buFont typeface="Oswald"/>
              <a:buNone/>
              <a:defRPr sz="3000">
                <a:solidFill>
                  <a:schemeClr val="dk2"/>
                </a:solidFill>
                <a:latin typeface="Oswald"/>
                <a:ea typeface="Oswald"/>
                <a:cs typeface="Oswald"/>
                <a:sym typeface="Oswald"/>
              </a:defRPr>
            </a:lvl4pPr>
            <a:lvl5pPr lvl="4">
              <a:spcBef>
                <a:spcPts val="0"/>
              </a:spcBef>
              <a:buClr>
                <a:schemeClr val="dk2"/>
              </a:buClr>
              <a:buSzPct val="100000"/>
              <a:buFont typeface="Oswald"/>
              <a:buNone/>
              <a:defRPr sz="3000">
                <a:solidFill>
                  <a:schemeClr val="dk2"/>
                </a:solidFill>
                <a:latin typeface="Oswald"/>
                <a:ea typeface="Oswald"/>
                <a:cs typeface="Oswald"/>
                <a:sym typeface="Oswald"/>
              </a:defRPr>
            </a:lvl5pPr>
            <a:lvl6pPr lvl="5">
              <a:spcBef>
                <a:spcPts val="0"/>
              </a:spcBef>
              <a:buClr>
                <a:schemeClr val="dk2"/>
              </a:buClr>
              <a:buSzPct val="100000"/>
              <a:buFont typeface="Oswald"/>
              <a:buNone/>
              <a:defRPr sz="3000">
                <a:solidFill>
                  <a:schemeClr val="dk2"/>
                </a:solidFill>
                <a:latin typeface="Oswald"/>
                <a:ea typeface="Oswald"/>
                <a:cs typeface="Oswald"/>
                <a:sym typeface="Oswald"/>
              </a:defRPr>
            </a:lvl6pPr>
            <a:lvl7pPr lvl="6">
              <a:spcBef>
                <a:spcPts val="0"/>
              </a:spcBef>
              <a:buClr>
                <a:schemeClr val="dk2"/>
              </a:buClr>
              <a:buSzPct val="100000"/>
              <a:buFont typeface="Oswald"/>
              <a:buNone/>
              <a:defRPr sz="3000">
                <a:solidFill>
                  <a:schemeClr val="dk2"/>
                </a:solidFill>
                <a:latin typeface="Oswald"/>
                <a:ea typeface="Oswald"/>
                <a:cs typeface="Oswald"/>
                <a:sym typeface="Oswald"/>
              </a:defRPr>
            </a:lvl7pPr>
            <a:lvl8pPr lvl="7">
              <a:spcBef>
                <a:spcPts val="0"/>
              </a:spcBef>
              <a:buClr>
                <a:schemeClr val="dk2"/>
              </a:buClr>
              <a:buSzPct val="100000"/>
              <a:buFont typeface="Oswald"/>
              <a:buNone/>
              <a:defRPr sz="3000">
                <a:solidFill>
                  <a:schemeClr val="dk2"/>
                </a:solidFill>
                <a:latin typeface="Oswald"/>
                <a:ea typeface="Oswald"/>
                <a:cs typeface="Oswald"/>
                <a:sym typeface="Oswald"/>
              </a:defRPr>
            </a:lvl8pPr>
            <a:lvl9pPr lvl="8">
              <a:spcBef>
                <a:spcPts val="0"/>
              </a:spcBef>
              <a:buClr>
                <a:schemeClr val="dk2"/>
              </a:buClr>
              <a:buSzPct val="100000"/>
              <a:buFont typeface="Oswald"/>
              <a:buNone/>
              <a:defRPr sz="3000">
                <a:solidFill>
                  <a:schemeClr val="dk2"/>
                </a:solidFill>
                <a:latin typeface="Oswald"/>
                <a:ea typeface="Oswald"/>
                <a:cs typeface="Oswald"/>
                <a:sym typeface="Oswald"/>
              </a:defRPr>
            </a:lvl9pPr>
          </a:lstStyle>
          <a:p/>
        </p:txBody>
      </p:sp>
      <p:sp>
        <p:nvSpPr>
          <p:cNvPr id="7" name="Shape 7"/>
          <p:cNvSpPr txBox="1"/>
          <p:nvPr>
            <p:ph idx="1" type="body"/>
          </p:nvPr>
        </p:nvSpPr>
        <p:spPr>
          <a:xfrm>
            <a:off x="311700" y="1468825"/>
            <a:ext cx="8520600" cy="30999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latin typeface="Source Code Pro"/>
                <a:ea typeface="Source Code Pro"/>
                <a:cs typeface="Source Code Pro"/>
                <a:sym typeface="Source Code Pr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0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0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0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web.uvic.ca/~athena/department_files/classical_myth/images/haifa/h49.jpg" TargetMode="External"/><Relationship Id="rId4" Type="http://schemas.openxmlformats.org/officeDocument/2006/relationships/hyperlink" Target="http://www.windows2universe.org/mythology/Definitions_gods/Venus_def.html" TargetMode="External"/><Relationship Id="rId5" Type="http://schemas.openxmlformats.org/officeDocument/2006/relationships/hyperlink" Target="http://www.windows2universe.org/mythology/Definitions_gods/Mars_def.html" TargetMode="External"/><Relationship Id="rId6" Type="http://schemas.openxmlformats.org/officeDocument/2006/relationships/image" Target="../media/image0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www.shmoop.com/hephaestus-vulcan/photo-aphrodite-eros-hephaestus-at-forge.html" TargetMode="External"/><Relationship Id="rId4" Type="http://schemas.openxmlformats.org/officeDocument/2006/relationships/image" Target="../media/image03.jpg"/><Relationship Id="rId5" Type="http://schemas.openxmlformats.org/officeDocument/2006/relationships/image" Target="../media/image0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www.theoi.com/Gallery/Z4.1.html" TargetMode="External"/><Relationship Id="rId4" Type="http://schemas.openxmlformats.org/officeDocument/2006/relationships/image" Target="../media/image0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x="0" y="0"/>
          <a:ext cx="0" cy="0"/>
          <a:chOff x="0" y="0"/>
          <a:chExt cx="0" cy="0"/>
        </a:xfrm>
      </p:grpSpPr>
      <p:sp>
        <p:nvSpPr>
          <p:cNvPr id="62" name="Shape 62"/>
          <p:cNvSpPr txBox="1"/>
          <p:nvPr>
            <p:ph type="ctrTitle"/>
          </p:nvPr>
        </p:nvSpPr>
        <p:spPr>
          <a:xfrm>
            <a:off x="411175" y="644300"/>
            <a:ext cx="8282400" cy="2109000"/>
          </a:xfrm>
          <a:prstGeom prst="rect">
            <a:avLst/>
          </a:prstGeom>
        </p:spPr>
        <p:txBody>
          <a:bodyPr anchorCtr="0" anchor="b" bIns="91425" lIns="91425" rIns="91425" tIns="91425">
            <a:noAutofit/>
          </a:bodyPr>
          <a:lstStyle/>
          <a:p>
            <a:pPr lvl="0">
              <a:spcBef>
                <a:spcPts val="0"/>
              </a:spcBef>
              <a:buNone/>
            </a:pPr>
            <a:r>
              <a:rPr lang="en"/>
              <a:t>Aphrodite</a:t>
            </a:r>
          </a:p>
        </p:txBody>
      </p:sp>
      <p:sp>
        <p:nvSpPr>
          <p:cNvPr id="63" name="Shape 63"/>
          <p:cNvSpPr txBox="1"/>
          <p:nvPr>
            <p:ph idx="1" type="subTitle"/>
          </p:nvPr>
        </p:nvSpPr>
        <p:spPr>
          <a:xfrm>
            <a:off x="411175" y="3398250"/>
            <a:ext cx="8282400" cy="1260600"/>
          </a:xfrm>
          <a:prstGeom prst="rect">
            <a:avLst/>
          </a:prstGeom>
        </p:spPr>
        <p:txBody>
          <a:bodyPr anchorCtr="0" anchor="ctr" bIns="91425" lIns="91425" rIns="91425" tIns="91425">
            <a:noAutofit/>
          </a:bodyPr>
          <a:lstStyle/>
          <a:p>
            <a:pPr lvl="0">
              <a:spcBef>
                <a:spcPts val="0"/>
              </a:spcBef>
              <a:buNone/>
            </a:pPr>
            <a:r>
              <a:rPr lang="en" sz="3000"/>
              <a:t>Jenifer Crain, Kara-Jade Gordon, Simone Johnson</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x="0" y="0"/>
          <a:ext cx="0" cy="0"/>
          <a:chOff x="0" y="0"/>
          <a:chExt cx="0" cy="0"/>
        </a:xfrm>
      </p:grpSpPr>
      <p:sp>
        <p:nvSpPr>
          <p:cNvPr id="68" name="Shape 68"/>
          <p:cNvSpPr txBox="1"/>
          <p:nvPr>
            <p:ph type="title"/>
          </p:nvPr>
        </p:nvSpPr>
        <p:spPr>
          <a:xfrm>
            <a:off x="311700" y="372500"/>
            <a:ext cx="8520600" cy="733500"/>
          </a:xfrm>
          <a:prstGeom prst="rect">
            <a:avLst/>
          </a:prstGeom>
        </p:spPr>
        <p:txBody>
          <a:bodyPr anchorCtr="0" anchor="b" bIns="91425" lIns="91425" rIns="91425" tIns="91425">
            <a:noAutofit/>
          </a:bodyPr>
          <a:lstStyle/>
          <a:p>
            <a:pPr lvl="0">
              <a:spcBef>
                <a:spcPts val="0"/>
              </a:spcBef>
              <a:buNone/>
            </a:pPr>
            <a:r>
              <a:rPr lang="en"/>
              <a:t>Goddess of Love</a:t>
            </a:r>
          </a:p>
        </p:txBody>
      </p:sp>
      <p:sp>
        <p:nvSpPr>
          <p:cNvPr id="69" name="Shape 69"/>
          <p:cNvSpPr txBox="1"/>
          <p:nvPr>
            <p:ph idx="1" type="body"/>
          </p:nvPr>
        </p:nvSpPr>
        <p:spPr>
          <a:xfrm>
            <a:off x="311700" y="1468825"/>
            <a:ext cx="3999900" cy="3099900"/>
          </a:xfrm>
          <a:prstGeom prst="rect">
            <a:avLst/>
          </a:prstGeom>
        </p:spPr>
        <p:txBody>
          <a:bodyPr anchorCtr="0" anchor="t" bIns="91425" lIns="91425" rIns="91425" tIns="91425">
            <a:noAutofit/>
          </a:bodyPr>
          <a:lstStyle/>
          <a:p>
            <a:pPr lvl="0" rtl="0" algn="r">
              <a:spcBef>
                <a:spcPts val="0"/>
              </a:spcBef>
              <a:buNone/>
            </a:pPr>
            <a:r>
              <a:t/>
            </a:r>
            <a:endParaRPr>
              <a:latin typeface="Oswald"/>
              <a:ea typeface="Oswald"/>
              <a:cs typeface="Oswald"/>
              <a:sym typeface="Oswald"/>
            </a:endParaRPr>
          </a:p>
          <a:p>
            <a:pPr lvl="0" rtl="0" algn="r">
              <a:spcBef>
                <a:spcPts val="0"/>
              </a:spcBef>
              <a:buNone/>
            </a:pPr>
            <a:r>
              <a:t/>
            </a:r>
            <a:endParaRPr>
              <a:latin typeface="Oswald"/>
              <a:ea typeface="Oswald"/>
              <a:cs typeface="Oswald"/>
              <a:sym typeface="Oswald"/>
            </a:endParaRPr>
          </a:p>
          <a:p>
            <a:pPr lvl="0" rtl="0" algn="r">
              <a:spcBef>
                <a:spcPts val="0"/>
              </a:spcBef>
              <a:buNone/>
            </a:pPr>
            <a:r>
              <a:t/>
            </a:r>
            <a:endParaRPr>
              <a:latin typeface="Oswald"/>
              <a:ea typeface="Oswald"/>
              <a:cs typeface="Oswald"/>
              <a:sym typeface="Oswald"/>
            </a:endParaRPr>
          </a:p>
          <a:p>
            <a:pPr lvl="0" rtl="0" algn="l">
              <a:spcBef>
                <a:spcPts val="0"/>
              </a:spcBef>
              <a:buNone/>
            </a:pPr>
            <a:r>
              <a:t/>
            </a:r>
            <a:endParaRPr>
              <a:latin typeface="Oswald"/>
              <a:ea typeface="Oswald"/>
              <a:cs typeface="Oswald"/>
              <a:sym typeface="Oswald"/>
            </a:endParaRPr>
          </a:p>
          <a:p>
            <a:pPr lvl="0" rtl="0" algn="l">
              <a:spcBef>
                <a:spcPts val="0"/>
              </a:spcBef>
              <a:buNone/>
            </a:pPr>
            <a:r>
              <a:rPr lang="en" sz="1200">
                <a:latin typeface="Oswald"/>
                <a:ea typeface="Oswald"/>
                <a:cs typeface="Oswald"/>
                <a:sym typeface="Oswald"/>
              </a:rPr>
              <a:t>Athenian red-figure kylix</a:t>
            </a:r>
          </a:p>
          <a:p>
            <a:pPr lvl="0" rtl="0" algn="l">
              <a:spcBef>
                <a:spcPts val="0"/>
              </a:spcBef>
              <a:buNone/>
            </a:pPr>
            <a:r>
              <a:rPr lang="en">
                <a:latin typeface="Oswald"/>
                <a:ea typeface="Oswald"/>
                <a:cs typeface="Oswald"/>
                <a:sym typeface="Oswald"/>
              </a:rPr>
              <a:t>Here she is depicted riding a goose</a:t>
            </a:r>
          </a:p>
          <a:p>
            <a:pPr lvl="0" rtl="0" algn="l">
              <a:spcBef>
                <a:spcPts val="0"/>
              </a:spcBef>
              <a:buNone/>
            </a:pPr>
            <a:r>
              <a:rPr lang="en" sz="1200">
                <a:latin typeface="Oswald"/>
                <a:ea typeface="Oswald"/>
                <a:cs typeface="Oswald"/>
                <a:sym typeface="Oswald"/>
              </a:rPr>
              <a:t>http://www.theoi.com/Gallery/K10.3.html</a:t>
            </a:r>
          </a:p>
        </p:txBody>
      </p:sp>
      <p:sp>
        <p:nvSpPr>
          <p:cNvPr id="70" name="Shape 70"/>
          <p:cNvSpPr txBox="1"/>
          <p:nvPr>
            <p:ph idx="2" type="body"/>
          </p:nvPr>
        </p:nvSpPr>
        <p:spPr>
          <a:xfrm>
            <a:off x="4832400" y="1468825"/>
            <a:ext cx="3999900" cy="3099900"/>
          </a:xfrm>
          <a:prstGeom prst="rect">
            <a:avLst/>
          </a:prstGeom>
        </p:spPr>
        <p:txBody>
          <a:bodyPr anchorCtr="0" anchor="t" bIns="91425" lIns="91425" rIns="91425" tIns="91425">
            <a:noAutofit/>
          </a:bodyPr>
          <a:lstStyle/>
          <a:p>
            <a:pPr lvl="0">
              <a:spcBef>
                <a:spcPts val="0"/>
              </a:spcBef>
              <a:buNone/>
            </a:pPr>
            <a:r>
              <a:rPr lang="en">
                <a:latin typeface="Oswald"/>
                <a:ea typeface="Oswald"/>
                <a:cs typeface="Oswald"/>
                <a:sym typeface="Oswald"/>
              </a:rPr>
              <a:t>Aphrodite </a:t>
            </a:r>
          </a:p>
          <a:p>
            <a:pPr lvl="0">
              <a:spcBef>
                <a:spcPts val="0"/>
              </a:spcBef>
              <a:buNone/>
            </a:pPr>
            <a:r>
              <a:rPr lang="en">
                <a:latin typeface="Oswald"/>
                <a:ea typeface="Oswald"/>
                <a:cs typeface="Oswald"/>
                <a:sym typeface="Oswald"/>
              </a:rPr>
              <a:t>	Olympian goddess of love, beauty, pleasure and procreation. Her attributes include a dove, apple, scallop shell, and mirror. </a:t>
            </a:r>
          </a:p>
          <a:p>
            <a:pPr lvl="0">
              <a:spcBef>
                <a:spcPts val="0"/>
              </a:spcBef>
              <a:buNone/>
            </a:pPr>
            <a:r>
              <a:rPr lang="en">
                <a:latin typeface="Oswald"/>
                <a:ea typeface="Oswald"/>
                <a:cs typeface="Oswald"/>
                <a:sym typeface="Oswald"/>
              </a:rPr>
              <a:t>Famous Myths</a:t>
            </a:r>
          </a:p>
          <a:p>
            <a:pPr lvl="0">
              <a:spcBef>
                <a:spcPts val="0"/>
              </a:spcBef>
              <a:buNone/>
            </a:pPr>
            <a:r>
              <a:rPr lang="en">
                <a:latin typeface="Oswald"/>
                <a:ea typeface="Oswald"/>
                <a:cs typeface="Oswald"/>
                <a:sym typeface="Oswald"/>
              </a:rPr>
              <a:t>	Her birth from sea foam, her affair with her brother Ares and the judgement of Paris.</a:t>
            </a:r>
          </a:p>
        </p:txBody>
      </p:sp>
      <p:pic>
        <p:nvPicPr>
          <p:cNvPr id="71" name="Shape 71"/>
          <p:cNvPicPr preferRelativeResize="0"/>
          <p:nvPr/>
        </p:nvPicPr>
        <p:blipFill>
          <a:blip r:embed="rId3">
            <a:alphaModFix/>
          </a:blip>
          <a:stretch>
            <a:fillRect/>
          </a:stretch>
        </p:blipFill>
        <p:spPr>
          <a:xfrm>
            <a:off x="311700" y="1106000"/>
            <a:ext cx="2129549" cy="21529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x="0" y="0"/>
          <a:ext cx="0" cy="0"/>
          <a:chOff x="0" y="0"/>
          <a:chExt cx="0" cy="0"/>
        </a:xfrm>
      </p:grpSpPr>
      <p:sp>
        <p:nvSpPr>
          <p:cNvPr id="76" name="Shape 76"/>
          <p:cNvSpPr txBox="1"/>
          <p:nvPr>
            <p:ph type="title"/>
          </p:nvPr>
        </p:nvSpPr>
        <p:spPr>
          <a:xfrm>
            <a:off x="311700" y="372500"/>
            <a:ext cx="8520600" cy="733500"/>
          </a:xfrm>
          <a:prstGeom prst="rect">
            <a:avLst/>
          </a:prstGeom>
        </p:spPr>
        <p:txBody>
          <a:bodyPr anchorCtr="0" anchor="b" bIns="91425" lIns="91425" rIns="91425" tIns="91425">
            <a:noAutofit/>
          </a:bodyPr>
          <a:lstStyle/>
          <a:p>
            <a:pPr lvl="0">
              <a:spcBef>
                <a:spcPts val="0"/>
              </a:spcBef>
              <a:buNone/>
            </a:pPr>
            <a:r>
              <a:rPr lang="en"/>
              <a:t>Birth of Aphrodite</a:t>
            </a:r>
          </a:p>
        </p:txBody>
      </p:sp>
      <p:sp>
        <p:nvSpPr>
          <p:cNvPr id="77" name="Shape 77"/>
          <p:cNvSpPr txBox="1"/>
          <p:nvPr>
            <p:ph idx="1" type="body"/>
          </p:nvPr>
        </p:nvSpPr>
        <p:spPr>
          <a:xfrm>
            <a:off x="311700" y="1468825"/>
            <a:ext cx="3999900" cy="3327900"/>
          </a:xfrm>
          <a:prstGeom prst="rect">
            <a:avLst/>
          </a:prstGeom>
        </p:spPr>
        <p:txBody>
          <a:bodyPr anchorCtr="0" anchor="t" bIns="91425" lIns="91425" rIns="91425" tIns="91425">
            <a:noAutofit/>
          </a:bodyPr>
          <a:lstStyle/>
          <a:p>
            <a:pPr lvl="0">
              <a:lnSpc>
                <a:spcPct val="100000"/>
              </a:lnSpc>
              <a:spcBef>
                <a:spcPts val="0"/>
              </a:spcBef>
              <a:buNone/>
            </a:pPr>
            <a:r>
              <a:rPr lang="en" sz="1200">
                <a:latin typeface="Oswald"/>
                <a:ea typeface="Oswald"/>
                <a:cs typeface="Oswald"/>
                <a:sym typeface="Oswald"/>
              </a:rPr>
              <a:t>There are many stories of how the goddess was birthed, the most popular however is from Hesiod’s Theogony as we learned about before:</a:t>
            </a:r>
          </a:p>
          <a:p>
            <a:pPr lvl="0">
              <a:lnSpc>
                <a:spcPct val="100000"/>
              </a:lnSpc>
              <a:spcBef>
                <a:spcPts val="0"/>
              </a:spcBef>
              <a:buNone/>
            </a:pPr>
            <a:r>
              <a:rPr lang="en" sz="1200">
                <a:latin typeface="Oswald"/>
                <a:ea typeface="Oswald"/>
                <a:cs typeface="Oswald"/>
                <a:sym typeface="Oswald"/>
              </a:rPr>
              <a:t>Athenian red-figure pelike</a:t>
            </a:r>
          </a:p>
          <a:p>
            <a:pPr lvl="0">
              <a:lnSpc>
                <a:spcPct val="100000"/>
              </a:lnSpc>
              <a:spcBef>
                <a:spcPts val="0"/>
              </a:spcBef>
              <a:buNone/>
            </a:pPr>
            <a:r>
              <a:t/>
            </a:r>
            <a:endParaRPr sz="1200">
              <a:latin typeface="Oswald"/>
              <a:ea typeface="Oswald"/>
              <a:cs typeface="Oswald"/>
              <a:sym typeface="Oswald"/>
            </a:endParaRPr>
          </a:p>
          <a:p>
            <a:pPr lvl="0">
              <a:lnSpc>
                <a:spcPct val="100000"/>
              </a:lnSpc>
              <a:spcBef>
                <a:spcPts val="0"/>
              </a:spcBef>
              <a:buNone/>
            </a:pPr>
            <a:r>
              <a:t/>
            </a:r>
            <a:endParaRPr sz="1200">
              <a:latin typeface="Oswald"/>
              <a:ea typeface="Oswald"/>
              <a:cs typeface="Oswald"/>
              <a:sym typeface="Oswald"/>
            </a:endParaRPr>
          </a:p>
          <a:p>
            <a:pPr lvl="0" rtl="0">
              <a:lnSpc>
                <a:spcPct val="100000"/>
              </a:lnSpc>
              <a:spcBef>
                <a:spcPts val="0"/>
              </a:spcBef>
              <a:buNone/>
            </a:pPr>
            <a:r>
              <a:t/>
            </a:r>
            <a:endParaRPr sz="1200">
              <a:latin typeface="Oswald"/>
              <a:ea typeface="Oswald"/>
              <a:cs typeface="Oswald"/>
              <a:sym typeface="Oswald"/>
            </a:endParaRPr>
          </a:p>
          <a:p>
            <a:pPr lvl="0" rtl="0">
              <a:lnSpc>
                <a:spcPct val="100000"/>
              </a:lnSpc>
              <a:spcBef>
                <a:spcPts val="0"/>
              </a:spcBef>
              <a:buNone/>
            </a:pPr>
            <a:r>
              <a:t/>
            </a:r>
            <a:endParaRPr sz="1200">
              <a:latin typeface="Oswald"/>
              <a:ea typeface="Oswald"/>
              <a:cs typeface="Oswald"/>
              <a:sym typeface="Oswald"/>
            </a:endParaRPr>
          </a:p>
          <a:p>
            <a:pPr lvl="0">
              <a:lnSpc>
                <a:spcPct val="100000"/>
              </a:lnSpc>
              <a:spcBef>
                <a:spcPts val="0"/>
              </a:spcBef>
              <a:buNone/>
            </a:pPr>
            <a:r>
              <a:rPr lang="en" sz="1200">
                <a:latin typeface="Oswald"/>
                <a:ea typeface="Oswald"/>
                <a:cs typeface="Oswald"/>
                <a:sym typeface="Oswald"/>
              </a:rPr>
              <a:t>http://web.uvic.ca/~athena/department_files/classical_myth/images/haifa/h105.jpg</a:t>
            </a:r>
          </a:p>
        </p:txBody>
      </p:sp>
      <p:sp>
        <p:nvSpPr>
          <p:cNvPr id="78" name="Shape 78"/>
          <p:cNvSpPr txBox="1"/>
          <p:nvPr>
            <p:ph idx="2" type="body"/>
          </p:nvPr>
        </p:nvSpPr>
        <p:spPr>
          <a:xfrm>
            <a:off x="4832400" y="1468825"/>
            <a:ext cx="3999900" cy="3327900"/>
          </a:xfrm>
          <a:prstGeom prst="rect">
            <a:avLst/>
          </a:prstGeom>
        </p:spPr>
        <p:txBody>
          <a:bodyPr anchorCtr="0" anchor="t" bIns="91425" lIns="91425" rIns="91425" tIns="91425">
            <a:noAutofit/>
          </a:bodyPr>
          <a:lstStyle/>
          <a:p>
            <a:pPr lvl="0">
              <a:spcBef>
                <a:spcPts val="0"/>
              </a:spcBef>
              <a:buNone/>
            </a:pPr>
            <a:r>
              <a:rPr i="1" lang="en" sz="1200">
                <a:solidFill>
                  <a:srgbClr val="333333"/>
                </a:solidFill>
                <a:highlight>
                  <a:srgbClr val="FFFDF9"/>
                </a:highlight>
                <a:latin typeface="Oswald"/>
                <a:ea typeface="Oswald"/>
                <a:cs typeface="Oswald"/>
                <a:sym typeface="Oswald"/>
              </a:rPr>
              <a:t>Hesiod, Theogony 176 ff (trans. Evelyn-White) (Greek epic C8th or 7th B.C.) :</a:t>
            </a:r>
          </a:p>
          <a:p>
            <a:pPr lvl="0">
              <a:spcBef>
                <a:spcPts val="0"/>
              </a:spcBef>
              <a:buNone/>
            </a:pPr>
            <a:r>
              <a:rPr lang="en" sz="1200">
                <a:solidFill>
                  <a:srgbClr val="333333"/>
                </a:solidFill>
                <a:highlight>
                  <a:srgbClr val="FFFDF9"/>
                </a:highlight>
                <a:latin typeface="Oswald"/>
                <a:ea typeface="Oswald"/>
                <a:cs typeface="Oswald"/>
                <a:sym typeface="Oswald"/>
              </a:rPr>
              <a:t>"Ouranos (the Sky) came, bringing on night and longing for love, and he lay about Gaia (the Earth) spreading himself full upon her. Then the son [Kronos] from his ambush stretched forth his left hand and in his right took the great long sickle with jagged teeth, and swiftly lopped off his own father's members and cast them away to fall behind him . . . and so soon as he had cut off the members with flint and cast them from the land into the surging sea, they were swept away over the main a long time: and a white foam spread around them from the immortal flesh, and in it there grew a maiden.</a:t>
            </a:r>
          </a:p>
          <a:p>
            <a:pPr lvl="0">
              <a:spcBef>
                <a:spcPts val="0"/>
              </a:spcBef>
              <a:buNone/>
            </a:pPr>
            <a:r>
              <a:rPr lang="en" sz="1200">
                <a:solidFill>
                  <a:srgbClr val="333333"/>
                </a:solidFill>
                <a:highlight>
                  <a:srgbClr val="FFFDF9"/>
                </a:highlight>
                <a:latin typeface="Oswald"/>
                <a:ea typeface="Oswald"/>
                <a:cs typeface="Oswald"/>
                <a:sym typeface="Oswald"/>
              </a:rPr>
              <a:t>http://www.theoi.com/Olympios/AphroditeMyths.html#Birth</a:t>
            </a:r>
          </a:p>
        </p:txBody>
      </p:sp>
      <p:pic>
        <p:nvPicPr>
          <p:cNvPr id="79" name="Shape 79"/>
          <p:cNvPicPr preferRelativeResize="0"/>
          <p:nvPr/>
        </p:nvPicPr>
        <p:blipFill>
          <a:blip r:embed="rId3">
            <a:alphaModFix/>
          </a:blip>
          <a:stretch>
            <a:fillRect/>
          </a:stretch>
        </p:blipFill>
        <p:spPr>
          <a:xfrm>
            <a:off x="2196175" y="2130137"/>
            <a:ext cx="2258050" cy="20052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ph type="title"/>
          </p:nvPr>
        </p:nvSpPr>
        <p:spPr>
          <a:xfrm>
            <a:off x="311700" y="372500"/>
            <a:ext cx="8520600" cy="733500"/>
          </a:xfrm>
          <a:prstGeom prst="rect">
            <a:avLst/>
          </a:prstGeom>
        </p:spPr>
        <p:txBody>
          <a:bodyPr anchorCtr="0" anchor="b" bIns="91425" lIns="91425" rIns="91425" tIns="91425">
            <a:noAutofit/>
          </a:bodyPr>
          <a:lstStyle/>
          <a:p>
            <a:pPr lvl="0">
              <a:spcBef>
                <a:spcPts val="0"/>
              </a:spcBef>
              <a:buNone/>
            </a:pPr>
            <a:r>
              <a:rPr lang="en"/>
              <a:t>Aprhodite as Myth</a:t>
            </a:r>
          </a:p>
        </p:txBody>
      </p:sp>
      <p:sp>
        <p:nvSpPr>
          <p:cNvPr id="85" name="Shape 85"/>
          <p:cNvSpPr txBox="1"/>
          <p:nvPr>
            <p:ph idx="1" type="body"/>
          </p:nvPr>
        </p:nvSpPr>
        <p:spPr>
          <a:xfrm>
            <a:off x="311700" y="1468825"/>
            <a:ext cx="3999900" cy="3099900"/>
          </a:xfrm>
          <a:prstGeom prst="rect">
            <a:avLst/>
          </a:prstGeom>
        </p:spPr>
        <p:txBody>
          <a:bodyPr anchorCtr="0" anchor="t" bIns="91425" lIns="91425" rIns="91425" tIns="91425">
            <a:noAutofit/>
          </a:bodyPr>
          <a:lstStyle/>
          <a:p>
            <a:pPr lvl="0">
              <a:lnSpc>
                <a:spcPct val="100000"/>
              </a:lnSpc>
              <a:spcBef>
                <a:spcPts val="0"/>
              </a:spcBef>
              <a:buNone/>
            </a:pPr>
            <a:r>
              <a:rPr lang="en" sz="2400">
                <a:latin typeface="Oswald"/>
                <a:ea typeface="Oswald"/>
                <a:cs typeface="Oswald"/>
                <a:sym typeface="Oswald"/>
              </a:rPr>
              <a:t>Aphrodite as Allegory</a:t>
            </a:r>
          </a:p>
          <a:p>
            <a:pPr indent="457200" lvl="0" rtl="0">
              <a:lnSpc>
                <a:spcPct val="100000"/>
              </a:lnSpc>
              <a:spcBef>
                <a:spcPts val="0"/>
              </a:spcBef>
              <a:buNone/>
            </a:pPr>
            <a:r>
              <a:rPr lang="en" sz="1600">
                <a:latin typeface="Oswald"/>
                <a:ea typeface="Oswald"/>
                <a:cs typeface="Oswald"/>
                <a:sym typeface="Oswald"/>
              </a:rPr>
              <a:t>Aphrodite is said to be personification of the generative powers of nature and the mother of all living beings. This comes from the contest of Typhon with the gods, she metamorphosed herself into a fish which was considered to be the animal that possess the greatest generative powers.</a:t>
            </a:r>
          </a:p>
          <a:p>
            <a:pPr indent="0" lvl="0" marL="0">
              <a:lnSpc>
                <a:spcPct val="100000"/>
              </a:lnSpc>
              <a:spcBef>
                <a:spcPts val="0"/>
              </a:spcBef>
              <a:buNone/>
            </a:pPr>
            <a:r>
              <a:rPr lang="en" sz="1000">
                <a:latin typeface="Oswald"/>
                <a:ea typeface="Oswald"/>
                <a:cs typeface="Oswald"/>
                <a:sym typeface="Oswald"/>
              </a:rPr>
              <a:t>http://www.theoi.com/Olympios/Aphrodite.html</a:t>
            </a:r>
          </a:p>
        </p:txBody>
      </p:sp>
      <p:sp>
        <p:nvSpPr>
          <p:cNvPr id="86" name="Shape 86"/>
          <p:cNvSpPr txBox="1"/>
          <p:nvPr>
            <p:ph idx="2" type="body"/>
          </p:nvPr>
        </p:nvSpPr>
        <p:spPr>
          <a:xfrm>
            <a:off x="4832400" y="1468825"/>
            <a:ext cx="3999900" cy="3099900"/>
          </a:xfrm>
          <a:prstGeom prst="rect">
            <a:avLst/>
          </a:prstGeom>
        </p:spPr>
        <p:txBody>
          <a:bodyPr anchorCtr="0" anchor="t" bIns="91425" lIns="91425" rIns="91425" tIns="91425">
            <a:noAutofit/>
          </a:bodyPr>
          <a:lstStyle/>
          <a:p>
            <a:pPr lvl="0">
              <a:lnSpc>
                <a:spcPct val="100000"/>
              </a:lnSpc>
              <a:spcBef>
                <a:spcPts val="0"/>
              </a:spcBef>
              <a:buNone/>
            </a:pPr>
            <a:r>
              <a:rPr lang="en" sz="2400">
                <a:latin typeface="Oswald"/>
                <a:ea typeface="Oswald"/>
                <a:cs typeface="Oswald"/>
                <a:sym typeface="Oswald"/>
              </a:rPr>
              <a:t>Aphrodite as Narratology</a:t>
            </a:r>
          </a:p>
          <a:p>
            <a:pPr lvl="0" rtl="0">
              <a:lnSpc>
                <a:spcPct val="100000"/>
              </a:lnSpc>
              <a:spcBef>
                <a:spcPts val="0"/>
              </a:spcBef>
              <a:buNone/>
            </a:pPr>
            <a:r>
              <a:rPr lang="en" sz="1600">
                <a:latin typeface="Oswald"/>
                <a:ea typeface="Oswald"/>
                <a:cs typeface="Oswald"/>
                <a:sym typeface="Oswald"/>
              </a:rPr>
              <a:t>	The birth of Aphrodite is explained because of the mutilation of Cronos’s genitals and when they were thrown into the sea she was born from sea foam. This in itself is an innuendo but the story makes sense in a fairytale kind of way. </a:t>
            </a:r>
          </a:p>
          <a:p>
            <a:pPr lvl="0">
              <a:lnSpc>
                <a:spcPct val="100000"/>
              </a:lnSpc>
              <a:spcBef>
                <a:spcPts val="0"/>
              </a:spcBef>
              <a:buNone/>
            </a:pPr>
            <a:r>
              <a:t/>
            </a:r>
            <a:endParaRPr sz="1600">
              <a:latin typeface="Oswald"/>
              <a:ea typeface="Oswald"/>
              <a:cs typeface="Oswald"/>
              <a:sym typeface="Oswa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ph type="title"/>
          </p:nvPr>
        </p:nvSpPr>
        <p:spPr>
          <a:xfrm>
            <a:off x="388200" y="104800"/>
            <a:ext cx="8520600" cy="733500"/>
          </a:xfrm>
          <a:prstGeom prst="rect">
            <a:avLst/>
          </a:prstGeom>
        </p:spPr>
        <p:txBody>
          <a:bodyPr anchorCtr="0" anchor="b" bIns="91425" lIns="91425" rIns="91425" tIns="91425">
            <a:noAutofit/>
          </a:bodyPr>
          <a:lstStyle/>
          <a:p>
            <a:pPr lvl="0">
              <a:spcBef>
                <a:spcPts val="0"/>
              </a:spcBef>
              <a:buNone/>
            </a:pPr>
            <a:r>
              <a:rPr lang="en"/>
              <a:t>Aphrodite and Cupid</a:t>
            </a:r>
          </a:p>
        </p:txBody>
      </p:sp>
      <p:sp>
        <p:nvSpPr>
          <p:cNvPr id="92" name="Shape 92"/>
          <p:cNvSpPr txBox="1"/>
          <p:nvPr>
            <p:ph idx="1" type="body"/>
          </p:nvPr>
        </p:nvSpPr>
        <p:spPr>
          <a:xfrm>
            <a:off x="388200" y="1468825"/>
            <a:ext cx="3999900" cy="3099900"/>
          </a:xfrm>
          <a:prstGeom prst="rect">
            <a:avLst/>
          </a:prstGeom>
        </p:spPr>
        <p:txBody>
          <a:bodyPr anchorCtr="0" anchor="t" bIns="91425" lIns="91425" rIns="91425" tIns="91425">
            <a:noAutofit/>
          </a:bodyPr>
          <a:lstStyle/>
          <a:p>
            <a:pPr lvl="0">
              <a:spcBef>
                <a:spcPts val="0"/>
              </a:spcBef>
              <a:buNone/>
            </a:pPr>
            <a:br>
              <a:rPr lang="en" sz="1200"/>
            </a:br>
          </a:p>
          <a:p>
            <a:pPr lvl="0">
              <a:spcBef>
                <a:spcPts val="0"/>
              </a:spcBef>
              <a:buNone/>
            </a:pPr>
            <a:r>
              <a:t/>
            </a:r>
            <a:endParaRPr sz="1200"/>
          </a:p>
          <a:p>
            <a:pPr lvl="0">
              <a:spcBef>
                <a:spcPts val="0"/>
              </a:spcBef>
              <a:buNone/>
            </a:pPr>
            <a:r>
              <a:t/>
            </a:r>
            <a:endParaRPr sz="1200"/>
          </a:p>
          <a:p>
            <a:pPr lvl="0">
              <a:spcBef>
                <a:spcPts val="0"/>
              </a:spcBef>
              <a:buNone/>
            </a:pPr>
            <a:r>
              <a:t/>
            </a:r>
            <a:endParaRPr sz="1200"/>
          </a:p>
          <a:p>
            <a:pPr lvl="0">
              <a:spcBef>
                <a:spcPts val="0"/>
              </a:spcBef>
              <a:buNone/>
            </a:pPr>
            <a:r>
              <a:t/>
            </a:r>
            <a:endParaRPr sz="1200"/>
          </a:p>
          <a:p>
            <a:pPr lvl="0">
              <a:spcBef>
                <a:spcPts val="0"/>
              </a:spcBef>
              <a:buNone/>
            </a:pPr>
            <a:r>
              <a:t/>
            </a:r>
            <a:endParaRPr sz="1200"/>
          </a:p>
          <a:p>
            <a:pPr lvl="0">
              <a:spcBef>
                <a:spcPts val="0"/>
              </a:spcBef>
              <a:buNone/>
            </a:pPr>
            <a:r>
              <a:rPr lang="en" sz="1200"/>
              <a:t>https://sites.google.com/a/pvlearners.net/aphrodite-greek-mythology-project/home/information-about-aphrodite</a:t>
            </a:r>
          </a:p>
        </p:txBody>
      </p:sp>
      <p:sp>
        <p:nvSpPr>
          <p:cNvPr id="93" name="Shape 93"/>
          <p:cNvSpPr txBox="1"/>
          <p:nvPr>
            <p:ph idx="2" type="body"/>
          </p:nvPr>
        </p:nvSpPr>
        <p:spPr>
          <a:xfrm>
            <a:off x="4765475" y="656200"/>
            <a:ext cx="3999900" cy="3741000"/>
          </a:xfrm>
          <a:prstGeom prst="rect">
            <a:avLst/>
          </a:prstGeom>
        </p:spPr>
        <p:txBody>
          <a:bodyPr anchorCtr="0" anchor="t" bIns="91425" lIns="91425" rIns="91425" tIns="91425">
            <a:noAutofit/>
          </a:bodyPr>
          <a:lstStyle/>
          <a:p>
            <a:pPr lvl="0">
              <a:spcBef>
                <a:spcPts val="0"/>
              </a:spcBef>
              <a:buNone/>
            </a:pPr>
            <a:r>
              <a:rPr lang="en">
                <a:solidFill>
                  <a:srgbClr val="000000"/>
                </a:solidFill>
                <a:highlight>
                  <a:srgbClr val="FFFFFF"/>
                </a:highlight>
                <a:latin typeface="Times New Roman"/>
                <a:ea typeface="Times New Roman"/>
                <a:cs typeface="Times New Roman"/>
                <a:sym typeface="Times New Roman"/>
              </a:rPr>
              <a:t>“As goddess of beauty Aphrodite’s job was to make other gods and goddess to fall in love. Zeus knew that she would get a lot of men going after her so Zeus made her marry Hephaestus the god of fire. Hephaestus was known to be the ugliest god. Despite the marriage Aphrodite would still get secret admires.Aphrodite had a son named Eros (cupid) together they teamed up to make Zeus fall in love with a human named Europa. Europa was a beautiful maiden. Aphrodite and Cupid shot Zeus with an arrow that made him fall in love with Europa. He changed into a bull and carried her away from her home to the island of Crete. The sons of Europa and Zeus became famous.”</a:t>
            </a:r>
          </a:p>
          <a:p>
            <a:pPr lvl="0">
              <a:spcBef>
                <a:spcPts val="0"/>
              </a:spcBef>
              <a:buNone/>
            </a:pPr>
            <a:r>
              <a:t/>
            </a:r>
            <a:endParaRPr/>
          </a:p>
        </p:txBody>
      </p:sp>
      <p:pic>
        <p:nvPicPr>
          <p:cNvPr id="94" name="Shape 94"/>
          <p:cNvPicPr preferRelativeResize="0"/>
          <p:nvPr/>
        </p:nvPicPr>
        <p:blipFill>
          <a:blip r:embed="rId3">
            <a:alphaModFix/>
          </a:blip>
          <a:stretch>
            <a:fillRect/>
          </a:stretch>
        </p:blipFill>
        <p:spPr>
          <a:xfrm>
            <a:off x="1722995" y="838300"/>
            <a:ext cx="2192500" cy="31520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txBox="1"/>
          <p:nvPr>
            <p:ph type="title"/>
          </p:nvPr>
        </p:nvSpPr>
        <p:spPr>
          <a:xfrm>
            <a:off x="311700" y="372500"/>
            <a:ext cx="8520600" cy="733500"/>
          </a:xfrm>
          <a:prstGeom prst="rect">
            <a:avLst/>
          </a:prstGeom>
        </p:spPr>
        <p:txBody>
          <a:bodyPr anchorCtr="0" anchor="b" bIns="91425" lIns="91425" rIns="91425" tIns="91425">
            <a:noAutofit/>
          </a:bodyPr>
          <a:lstStyle/>
          <a:p>
            <a:pPr lvl="0">
              <a:spcBef>
                <a:spcPts val="0"/>
              </a:spcBef>
              <a:buNone/>
            </a:pPr>
            <a:r>
              <a:rPr lang="en"/>
              <a:t>Aphrodite and Ares</a:t>
            </a:r>
          </a:p>
        </p:txBody>
      </p:sp>
      <p:sp>
        <p:nvSpPr>
          <p:cNvPr id="100" name="Shape 100"/>
          <p:cNvSpPr txBox="1"/>
          <p:nvPr>
            <p:ph idx="1" type="body"/>
          </p:nvPr>
        </p:nvSpPr>
        <p:spPr>
          <a:xfrm>
            <a:off x="311700" y="1468825"/>
            <a:ext cx="3999900" cy="3286200"/>
          </a:xfrm>
          <a:prstGeom prst="rect">
            <a:avLst/>
          </a:prstGeom>
        </p:spPr>
        <p:txBody>
          <a:bodyPr anchorCtr="0" anchor="t" bIns="91425" lIns="91425" rIns="91425" tIns="91425">
            <a:noAutofit/>
          </a:bodyPr>
          <a:lstStyle/>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rPr lang="en" sz="1100" u="sng">
                <a:solidFill>
                  <a:schemeClr val="hlink"/>
                </a:solidFill>
                <a:hlinkClick r:id="rId3"/>
              </a:rPr>
              <a:t>http://web.uvic.ca/~athena/department_files/classical_myth/images/haifa/h49.jpg</a:t>
            </a:r>
          </a:p>
          <a:p>
            <a:pPr lvl="0">
              <a:spcBef>
                <a:spcPts val="0"/>
              </a:spcBef>
              <a:buNone/>
            </a:pPr>
            <a:r>
              <a:t/>
            </a:r>
            <a:endParaRPr sz="1100"/>
          </a:p>
          <a:p>
            <a:pPr lvl="0">
              <a:spcBef>
                <a:spcPts val="0"/>
              </a:spcBef>
              <a:buNone/>
            </a:pPr>
            <a:r>
              <a:t/>
            </a:r>
            <a:endParaRPr sz="1100"/>
          </a:p>
          <a:p>
            <a:pPr lvl="0">
              <a:spcBef>
                <a:spcPts val="0"/>
              </a:spcBef>
              <a:buNone/>
            </a:pPr>
            <a:r>
              <a:t/>
            </a:r>
            <a:endParaRPr sz="1100"/>
          </a:p>
          <a:p>
            <a:pPr lvl="0">
              <a:spcBef>
                <a:spcPts val="0"/>
              </a:spcBef>
              <a:buNone/>
            </a:pPr>
            <a:r>
              <a:t/>
            </a:r>
            <a:endParaRPr/>
          </a:p>
        </p:txBody>
      </p:sp>
      <p:sp>
        <p:nvSpPr>
          <p:cNvPr id="101" name="Shape 101"/>
          <p:cNvSpPr txBox="1"/>
          <p:nvPr>
            <p:ph idx="2" type="body"/>
          </p:nvPr>
        </p:nvSpPr>
        <p:spPr>
          <a:xfrm>
            <a:off x="4402200" y="1106000"/>
            <a:ext cx="3999900" cy="3774600"/>
          </a:xfrm>
          <a:prstGeom prst="rect">
            <a:avLst/>
          </a:prstGeom>
          <a:ln cap="flat" cmpd="sng" w="9525">
            <a:solidFill>
              <a:srgbClr val="F3F3F3"/>
            </a:solidFill>
            <a:prstDash val="solid"/>
            <a:round/>
            <a:headEnd len="med" w="med" type="none"/>
            <a:tailEnd len="med" w="med" type="none"/>
          </a:ln>
        </p:spPr>
        <p:txBody>
          <a:bodyPr anchorCtr="0" anchor="t" bIns="91425" lIns="91425" rIns="91425" tIns="91425">
            <a:noAutofit/>
          </a:bodyPr>
          <a:lstStyle/>
          <a:p>
            <a:pPr lvl="0">
              <a:spcBef>
                <a:spcPts val="0"/>
              </a:spcBef>
              <a:buNone/>
            </a:pPr>
            <a:r>
              <a:rPr lang="en"/>
              <a:t>“</a:t>
            </a:r>
            <a:r>
              <a:rPr lang="en" sz="1200" u="sng">
                <a:solidFill>
                  <a:srgbClr val="000000"/>
                </a:solidFill>
                <a:highlight>
                  <a:srgbClr val="FFFDF9"/>
                </a:highlight>
                <a:latin typeface="Arial"/>
                <a:ea typeface="Arial"/>
                <a:cs typeface="Arial"/>
                <a:sym typeface="Arial"/>
                <a:hlinkClick r:id="rId4"/>
              </a:rPr>
              <a:t>Aphrodite</a:t>
            </a:r>
            <a:r>
              <a:rPr lang="en" sz="1200">
                <a:solidFill>
                  <a:srgbClr val="000000"/>
                </a:solidFill>
                <a:highlight>
                  <a:srgbClr val="FFFDF9"/>
                </a:highlight>
                <a:latin typeface="Arial"/>
                <a:ea typeface="Arial"/>
                <a:cs typeface="Arial"/>
                <a:sym typeface="Arial"/>
              </a:rPr>
              <a:t> was the goddess of love and beauty. Aphrodite was known to the Romans as Venus. With her exquisite features and pleasant smile she attracted many suitors, gods and mortals alike. However, she was married to the graceless and lame Hephaestus, the god of fire. Her true love was </a:t>
            </a:r>
            <a:r>
              <a:rPr lang="en" sz="1200" u="sng">
                <a:solidFill>
                  <a:srgbClr val="000000"/>
                </a:solidFill>
                <a:highlight>
                  <a:srgbClr val="FFFDF9"/>
                </a:highlight>
                <a:latin typeface="Arial"/>
                <a:ea typeface="Arial"/>
                <a:cs typeface="Arial"/>
                <a:sym typeface="Arial"/>
                <a:hlinkClick r:id="rId5"/>
              </a:rPr>
              <a:t>Ares</a:t>
            </a:r>
            <a:r>
              <a:rPr lang="en" sz="1200">
                <a:solidFill>
                  <a:srgbClr val="000000"/>
                </a:solidFill>
                <a:highlight>
                  <a:srgbClr val="FFFDF9"/>
                </a:highlight>
                <a:latin typeface="Arial"/>
                <a:ea typeface="Arial"/>
                <a:cs typeface="Arial"/>
                <a:sym typeface="Arial"/>
              </a:rPr>
              <a:t>, the god of war. Their child was the beautiful goddess Harmonia. One day while Aphrodite and Ares were together they were caught in an invisible but strong net forged by Hephaestus, and exposed to the ridicule and laughter of the other gods at  Mt. Olympus.”</a:t>
            </a:r>
          </a:p>
          <a:p>
            <a:pPr lvl="0">
              <a:spcBef>
                <a:spcPts val="0"/>
              </a:spcBef>
              <a:buNone/>
            </a:pPr>
            <a:r>
              <a:t/>
            </a:r>
            <a:endParaRPr sz="950">
              <a:solidFill>
                <a:srgbClr val="000000"/>
              </a:solidFill>
              <a:highlight>
                <a:srgbClr val="F2D8AA"/>
              </a:highlight>
              <a:latin typeface="Arial"/>
              <a:ea typeface="Arial"/>
              <a:cs typeface="Arial"/>
              <a:sym typeface="Arial"/>
            </a:endParaRPr>
          </a:p>
          <a:p>
            <a:pPr lvl="0" rtl="0">
              <a:spcBef>
                <a:spcPts val="0"/>
              </a:spcBef>
              <a:buNone/>
            </a:pPr>
            <a:r>
              <a:rPr lang="en" sz="950">
                <a:solidFill>
                  <a:srgbClr val="000000"/>
                </a:solidFill>
                <a:highlight>
                  <a:srgbClr val="FFFDF9"/>
                </a:highlight>
                <a:latin typeface="Arial"/>
                <a:ea typeface="Arial"/>
                <a:cs typeface="Arial"/>
                <a:sym typeface="Arial"/>
              </a:rPr>
              <a:t>http://www.windows2universe.org/mythology/gods_n_goddesses/Venus/Aphrodite_Ares.html</a:t>
            </a:r>
          </a:p>
        </p:txBody>
      </p:sp>
      <p:pic>
        <p:nvPicPr>
          <p:cNvPr id="102" name="Shape 102"/>
          <p:cNvPicPr preferRelativeResize="0"/>
          <p:nvPr/>
        </p:nvPicPr>
        <p:blipFill>
          <a:blip r:embed="rId6">
            <a:alphaModFix/>
          </a:blip>
          <a:stretch>
            <a:fillRect/>
          </a:stretch>
        </p:blipFill>
        <p:spPr>
          <a:xfrm>
            <a:off x="311699" y="1418575"/>
            <a:ext cx="2362925" cy="26376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type="title"/>
          </p:nvPr>
        </p:nvSpPr>
        <p:spPr>
          <a:xfrm>
            <a:off x="311700" y="372500"/>
            <a:ext cx="8520600" cy="733500"/>
          </a:xfrm>
          <a:prstGeom prst="rect">
            <a:avLst/>
          </a:prstGeom>
        </p:spPr>
        <p:txBody>
          <a:bodyPr anchorCtr="0" anchor="b" bIns="91425" lIns="91425" rIns="91425" tIns="91425">
            <a:noAutofit/>
          </a:bodyPr>
          <a:lstStyle/>
          <a:p>
            <a:pPr lvl="0">
              <a:spcBef>
                <a:spcPts val="0"/>
              </a:spcBef>
              <a:buNone/>
            </a:pPr>
            <a:r>
              <a:rPr lang="en"/>
              <a:t>Offspring </a:t>
            </a:r>
          </a:p>
        </p:txBody>
      </p:sp>
      <p:sp>
        <p:nvSpPr>
          <p:cNvPr id="108" name="Shape 108"/>
          <p:cNvSpPr txBox="1"/>
          <p:nvPr>
            <p:ph idx="1" type="body"/>
          </p:nvPr>
        </p:nvSpPr>
        <p:spPr>
          <a:xfrm>
            <a:off x="311700" y="1468825"/>
            <a:ext cx="3999900" cy="3099900"/>
          </a:xfrm>
          <a:prstGeom prst="rect">
            <a:avLst/>
          </a:prstGeom>
        </p:spPr>
        <p:txBody>
          <a:bodyPr anchorCtr="0" anchor="t" bIns="91425" lIns="91425" rIns="91425" tIns="91425">
            <a:noAutofit/>
          </a:bodyPr>
          <a:lstStyle/>
          <a:p>
            <a:pPr lvl="0">
              <a:spcBef>
                <a:spcPts val="0"/>
              </a:spcBef>
              <a:buNone/>
            </a:pPr>
            <a:r>
              <a:rPr lang="en" sz="1100" u="sng">
                <a:solidFill>
                  <a:schemeClr val="hlink"/>
                </a:solidFill>
                <a:latin typeface="Arial"/>
                <a:ea typeface="Arial"/>
                <a:cs typeface="Arial"/>
                <a:sym typeface="Arial"/>
                <a:hlinkClick r:id="rId3"/>
              </a:rPr>
              <a:t>Url</a:t>
            </a:r>
          </a:p>
          <a:p>
            <a:pPr lvl="0">
              <a:spcBef>
                <a:spcPts val="0"/>
              </a:spcBef>
              <a:buNone/>
            </a:pPr>
            <a:r>
              <a:t/>
            </a:r>
            <a:endParaRPr/>
          </a:p>
        </p:txBody>
      </p:sp>
      <p:sp>
        <p:nvSpPr>
          <p:cNvPr id="109" name="Shape 109"/>
          <p:cNvSpPr txBox="1"/>
          <p:nvPr>
            <p:ph idx="2" type="body"/>
          </p:nvPr>
        </p:nvSpPr>
        <p:spPr>
          <a:xfrm>
            <a:off x="4832400" y="1468825"/>
            <a:ext cx="3999900" cy="3099900"/>
          </a:xfrm>
          <a:prstGeom prst="rect">
            <a:avLst/>
          </a:prstGeom>
        </p:spPr>
        <p:txBody>
          <a:bodyPr anchorCtr="0" anchor="t" bIns="91425" lIns="91425" rIns="91425" tIns="91425">
            <a:noAutofit/>
          </a:bodyPr>
          <a:lstStyle/>
          <a:p>
            <a:pPr lvl="0">
              <a:spcBef>
                <a:spcPts val="0"/>
              </a:spcBef>
              <a:buNone/>
            </a:pPr>
            <a:r>
              <a:rPr lang="en"/>
              <a:t>Aphrodite has immortal and mortal children. </a:t>
            </a:r>
          </a:p>
        </p:txBody>
      </p:sp>
      <p:pic>
        <p:nvPicPr>
          <p:cNvPr id="110" name="Shape 110"/>
          <p:cNvPicPr preferRelativeResize="0"/>
          <p:nvPr/>
        </p:nvPicPr>
        <p:blipFill>
          <a:blip r:embed="rId4">
            <a:alphaModFix/>
          </a:blip>
          <a:stretch>
            <a:fillRect/>
          </a:stretch>
        </p:blipFill>
        <p:spPr>
          <a:xfrm>
            <a:off x="262825" y="1834000"/>
            <a:ext cx="4294230" cy="3099899"/>
          </a:xfrm>
          <a:prstGeom prst="rect">
            <a:avLst/>
          </a:prstGeom>
          <a:noFill/>
          <a:ln>
            <a:noFill/>
          </a:ln>
        </p:spPr>
      </p:pic>
      <p:pic>
        <p:nvPicPr>
          <p:cNvPr id="111" name="Shape 111"/>
          <p:cNvPicPr preferRelativeResize="0"/>
          <p:nvPr/>
        </p:nvPicPr>
        <p:blipFill>
          <a:blip r:embed="rId5">
            <a:alphaModFix/>
          </a:blip>
          <a:stretch>
            <a:fillRect/>
          </a:stretch>
        </p:blipFill>
        <p:spPr>
          <a:xfrm>
            <a:off x="4926674" y="2172625"/>
            <a:ext cx="3739825" cy="2821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type="title"/>
          </p:nvPr>
        </p:nvSpPr>
        <p:spPr>
          <a:xfrm>
            <a:off x="311700" y="372500"/>
            <a:ext cx="8520600" cy="733500"/>
          </a:xfrm>
          <a:prstGeom prst="rect">
            <a:avLst/>
          </a:prstGeom>
        </p:spPr>
        <p:txBody>
          <a:bodyPr anchorCtr="0" anchor="b" bIns="91425" lIns="91425" rIns="91425" tIns="91425">
            <a:noAutofit/>
          </a:bodyPr>
          <a:lstStyle/>
          <a:p>
            <a:pPr lvl="0">
              <a:spcBef>
                <a:spcPts val="0"/>
              </a:spcBef>
              <a:buNone/>
            </a:pPr>
            <a:r>
              <a:rPr lang="en"/>
              <a:t>Judgement of Paris </a:t>
            </a:r>
          </a:p>
        </p:txBody>
      </p:sp>
      <p:sp>
        <p:nvSpPr>
          <p:cNvPr id="117" name="Shape 117"/>
          <p:cNvSpPr txBox="1"/>
          <p:nvPr>
            <p:ph idx="1" type="body"/>
          </p:nvPr>
        </p:nvSpPr>
        <p:spPr>
          <a:xfrm>
            <a:off x="311700" y="1468825"/>
            <a:ext cx="3999900" cy="3099900"/>
          </a:xfrm>
          <a:prstGeom prst="rect">
            <a:avLst/>
          </a:prstGeom>
        </p:spPr>
        <p:txBody>
          <a:bodyPr anchorCtr="0" anchor="t" bIns="91425" lIns="91425" rIns="91425" tIns="91425">
            <a:noAutofit/>
          </a:bodyPr>
          <a:lstStyle/>
          <a:p>
            <a:pPr lvl="0">
              <a:spcBef>
                <a:spcPts val="0"/>
              </a:spcBef>
              <a:buNone/>
            </a:pPr>
            <a:r>
              <a:rPr lang="en" u="sng">
                <a:solidFill>
                  <a:schemeClr val="hlink"/>
                </a:solidFill>
                <a:hlinkClick r:id="rId3"/>
              </a:rPr>
              <a:t>http://www.theoi.com/Gallery/Z4.1.html</a:t>
            </a:r>
          </a:p>
          <a:p>
            <a:pPr lvl="0">
              <a:spcBef>
                <a:spcPts val="0"/>
              </a:spcBef>
              <a:buNone/>
            </a:pPr>
            <a:r>
              <a:t/>
            </a:r>
            <a:endParaRPr/>
          </a:p>
        </p:txBody>
      </p:sp>
      <p:sp>
        <p:nvSpPr>
          <p:cNvPr id="118" name="Shape 118"/>
          <p:cNvSpPr txBox="1"/>
          <p:nvPr>
            <p:ph idx="2" type="body"/>
          </p:nvPr>
        </p:nvSpPr>
        <p:spPr>
          <a:xfrm>
            <a:off x="4832400" y="1468825"/>
            <a:ext cx="3999900" cy="3099900"/>
          </a:xfrm>
          <a:prstGeom prst="rect">
            <a:avLst/>
          </a:prstGeom>
        </p:spPr>
        <p:txBody>
          <a:bodyPr anchorCtr="0" anchor="t" bIns="91425" lIns="91425" rIns="91425" tIns="91425">
            <a:noAutofit/>
          </a:bodyPr>
          <a:lstStyle/>
          <a:p>
            <a:pPr lvl="0">
              <a:spcBef>
                <a:spcPts val="0"/>
              </a:spcBef>
              <a:buNone/>
            </a:pPr>
            <a:r>
              <a:rPr lang="en">
                <a:solidFill>
                  <a:srgbClr val="222222"/>
                </a:solidFill>
                <a:highlight>
                  <a:srgbClr val="FFFFFF"/>
                </a:highlight>
                <a:latin typeface="Times New Roman"/>
                <a:ea typeface="Times New Roman"/>
                <a:cs typeface="Times New Roman"/>
                <a:sym typeface="Times New Roman"/>
              </a:rPr>
              <a:t>“THE </a:t>
            </a:r>
            <a:r>
              <a:rPr lang="en">
                <a:solidFill>
                  <a:srgbClr val="222222"/>
                </a:solidFill>
                <a:latin typeface="Times New Roman"/>
                <a:ea typeface="Times New Roman"/>
                <a:cs typeface="Times New Roman"/>
                <a:sym typeface="Times New Roman"/>
              </a:rPr>
              <a:t>JUDGEMENT OF PARIS</a:t>
            </a:r>
            <a:r>
              <a:rPr lang="en">
                <a:solidFill>
                  <a:srgbClr val="222222"/>
                </a:solidFill>
                <a:highlight>
                  <a:srgbClr val="FFFFFF"/>
                </a:highlight>
                <a:latin typeface="Times New Roman"/>
                <a:ea typeface="Times New Roman"/>
                <a:cs typeface="Times New Roman"/>
                <a:sym typeface="Times New Roman"/>
              </a:rPr>
              <a:t> was a contest between the three most beautiful goddesses of Olympos--Aphrodite, Hera and Athena--for the prize of a golden apple addressed "To the Fairest." The story began with the wedding of Peleus and Thetis which all the gods had been invited to attend except for Eris, goddess of discord. </a:t>
            </a:r>
            <a:r>
              <a:rPr lang="en">
                <a:solidFill>
                  <a:srgbClr val="333333"/>
                </a:solidFill>
                <a:highlight>
                  <a:srgbClr val="FFFDF9"/>
                </a:highlight>
                <a:latin typeface="Times New Roman"/>
                <a:ea typeface="Times New Roman"/>
                <a:cs typeface="Times New Roman"/>
                <a:sym typeface="Times New Roman"/>
              </a:rPr>
              <a:t>The three goddesses appearing before the shepherd prince, each offering him gifts for favour. He chose Aphrodite, swayed by her promise to bestow upon him Helene, the most beautiful woman, for wife. The subsequent abduction of Helene led directly to the Trojan War and the fall of the city.”</a:t>
            </a:r>
          </a:p>
        </p:txBody>
      </p:sp>
      <p:pic>
        <p:nvPicPr>
          <p:cNvPr id="119" name="Shape 119"/>
          <p:cNvPicPr preferRelativeResize="0"/>
          <p:nvPr/>
        </p:nvPicPr>
        <p:blipFill>
          <a:blip r:embed="rId4">
            <a:alphaModFix/>
          </a:blip>
          <a:stretch>
            <a:fillRect/>
          </a:stretch>
        </p:blipFill>
        <p:spPr>
          <a:xfrm>
            <a:off x="1147925" y="1823750"/>
            <a:ext cx="2555399" cy="3242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id="124" name="Shape 124"/>
          <p:cNvSpPr txBox="1"/>
          <p:nvPr>
            <p:ph type="title"/>
          </p:nvPr>
        </p:nvSpPr>
        <p:spPr>
          <a:xfrm>
            <a:off x="311700" y="372500"/>
            <a:ext cx="8520600" cy="733500"/>
          </a:xfrm>
          <a:prstGeom prst="rect">
            <a:avLst/>
          </a:prstGeom>
        </p:spPr>
        <p:txBody>
          <a:bodyPr anchorCtr="0" anchor="b" bIns="91425" lIns="91425" rIns="91425" tIns="91425">
            <a:noAutofit/>
          </a:bodyPr>
          <a:lstStyle/>
          <a:p>
            <a:pPr lvl="0">
              <a:spcBef>
                <a:spcPts val="0"/>
              </a:spcBef>
              <a:buNone/>
            </a:pPr>
            <a:r>
              <a:rPr lang="en"/>
              <a:t>Discussion Question</a:t>
            </a:r>
          </a:p>
        </p:txBody>
      </p:sp>
      <p:sp>
        <p:nvSpPr>
          <p:cNvPr id="125" name="Shape 125"/>
          <p:cNvSpPr txBox="1"/>
          <p:nvPr>
            <p:ph idx="1" type="body"/>
          </p:nvPr>
        </p:nvSpPr>
        <p:spPr>
          <a:xfrm>
            <a:off x="311700" y="1468825"/>
            <a:ext cx="8520600" cy="3099900"/>
          </a:xfrm>
          <a:prstGeom prst="rect">
            <a:avLst/>
          </a:prstGeom>
        </p:spPr>
        <p:txBody>
          <a:bodyPr anchorCtr="0" anchor="t" bIns="91425" lIns="91425" rIns="91425" tIns="91425">
            <a:noAutofit/>
          </a:bodyPr>
          <a:lstStyle/>
          <a:p>
            <a:pPr lvl="0">
              <a:spcBef>
                <a:spcPts val="0"/>
              </a:spcBef>
              <a:buNone/>
            </a:pPr>
            <a:r>
              <a:rPr lang="en"/>
              <a:t>What is love?</a:t>
            </a:r>
          </a:p>
          <a:p>
            <a:pPr lvl="0">
              <a:spcBef>
                <a:spcPts val="0"/>
              </a:spcBef>
              <a:buNone/>
            </a:pPr>
            <a:r>
              <a:rPr lang="en"/>
              <a:t>Is it better to have it happen naturally or force a connection?</a:t>
            </a:r>
          </a:p>
          <a:p>
            <a:pPr lvl="0">
              <a:spcBef>
                <a:spcPts val="0"/>
              </a:spcBef>
              <a:buNone/>
            </a:pPr>
            <a:r>
              <a:rPr lang="en"/>
              <a:t>The gods liked to play matchmaker a lot what are the advantages and disadvantages of some of these arrangements?</a:t>
            </a:r>
            <a:r>
              <a:rPr lang="en"/>
              <a:t> </a:t>
            </a:r>
          </a:p>
        </p:txBody>
      </p:sp>
    </p:spTree>
  </p:cSld>
  <p:clrMapOvr>
    <a:masterClrMapping/>
  </p:clrMapOvr>
</p:sld>
</file>

<file path=ppt/theme/theme1.xml><?xml version="1.0" encoding="utf-8"?>
<a:theme xmlns:a="http://schemas.openxmlformats.org/drawingml/2006/main" xmlns:r="http://schemas.openxmlformats.org/officeDocument/2006/relationships" name="modern-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