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1" r:id="rId3"/>
    <p:sldId id="270" r:id="rId4"/>
    <p:sldId id="263" r:id="rId5"/>
    <p:sldId id="271" r:id="rId6"/>
    <p:sldId id="262" r:id="rId7"/>
    <p:sldId id="260" r:id="rId8"/>
    <p:sldId id="265" r:id="rId9"/>
    <p:sldId id="267" r:id="rId10"/>
    <p:sldId id="268" r:id="rId11"/>
    <p:sldId id="269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Masch" initials="RM" lastIdx="1" clrIdx="0">
    <p:extLst>
      <p:ext uri="{19B8F6BF-5375-455C-9EA6-DF929625EA0E}">
        <p15:presenceInfo xmlns:p15="http://schemas.microsoft.com/office/powerpoint/2012/main" userId="7fe481442a56a32a" providerId="Windows Live"/>
      </p:ext>
    </p:extLst>
  </p:cmAuthor>
  <p:cmAuthor id="2" name="Marjorie Marie Echols Carlson" initials="MC" lastIdx="1" clrIdx="1">
    <p:extLst>
      <p:ext uri="{19B8F6BF-5375-455C-9EA6-DF929625EA0E}">
        <p15:presenceInfo xmlns:p15="http://schemas.microsoft.com/office/powerpoint/2012/main" userId="35134512c24696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8EB42-031B-4AAC-B1BC-D7243F5A448B}" v="387" dt="2017-02-07T02:34:15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2-06T20:07:07.957" idx="1">
    <p:pos x="10" y="10"/>
    <p:text>story of cuckoo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1ACF3-36D9-4B96-A8AC-53A302C2584E}" type="datetimeFigureOut">
              <a:rPr lang="en-US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EA9D5-BBAF-4FAF-B671-FD4AB1659A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A9D5-BBAF-4FAF-B671-FD4AB1659A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A9D5-BBAF-4FAF-B671-FD4AB1659A7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A9D5-BBAF-4FAF-B671-FD4AB1659A7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2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A9D5-BBAF-4FAF-B671-FD4AB1659A7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A9D5-BBAF-4FAF-B671-FD4AB1659A7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6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7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0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8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9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C8217-9172-49C1-ACB9-ECAB49F09C5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D7585D6-3F6F-444D-A030-961D6B9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8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a-lee.deviantart.com/art/Hera-goddess-and-a-bird-be-me-20832979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iordan.wikia.com/wiki/File:Hera-the-heroes-of-olympus-15523197-1024-768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riordan.wikia.com/wiki/He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055" y="665163"/>
            <a:ext cx="10089931" cy="2629830"/>
          </a:xfrm>
        </p:spPr>
        <p:txBody>
          <a:bodyPr/>
          <a:lstStyle/>
          <a:p>
            <a:r>
              <a:rPr lang="en-US" dirty="0"/>
              <a:t>The Olympian Gods: Hera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94993"/>
            <a:ext cx="9637986" cy="851338"/>
          </a:xfrm>
        </p:spPr>
        <p:txBody>
          <a:bodyPr>
            <a:normAutofit/>
          </a:bodyPr>
          <a:lstStyle/>
          <a:p>
            <a:r>
              <a:rPr lang="en-US" sz="2800" dirty="0"/>
              <a:t>By: Rachel Masch, Marjorie Carlson, and </a:t>
            </a:r>
            <a:r>
              <a:rPr lang="en-US" sz="2800" dirty="0" err="1"/>
              <a:t>Sobhi</a:t>
            </a:r>
            <a:r>
              <a:rPr lang="en-US" sz="2800" dirty="0"/>
              <a:t> </a:t>
            </a:r>
            <a:r>
              <a:rPr lang="en-US" sz="2800" dirty="0" err="1"/>
              <a:t>Kazmouz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7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Hera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2799" y="226180"/>
            <a:ext cx="4789715" cy="63862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Hera Goddess and Bird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Soa-Lee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c. 2011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hlinkClick r:id="rId3"/>
              </a:rPr>
              <a:t>http://soa-lee.deviantart.com/art/Hera-goddess-and-a-bird-be-me-208329792</a:t>
            </a:r>
            <a:endParaRPr lang="en-US" dirty="0"/>
          </a:p>
          <a:p>
            <a:pPr algn="ctr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05143" y="1494971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5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72" y="508000"/>
            <a:ext cx="3269343" cy="1930400"/>
          </a:xfrm>
        </p:spPr>
        <p:txBody>
          <a:bodyPr/>
          <a:lstStyle/>
          <a:p>
            <a:pPr algn="ctr"/>
            <a:r>
              <a:rPr lang="en-US" b="1" dirty="0"/>
              <a:t>Modern  versions of Hera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2778751"/>
            <a:ext cx="4455886" cy="2933346"/>
          </a:xfrm>
        </p:spPr>
        <p:txBody>
          <a:bodyPr anchor="t">
            <a:normAutofit/>
          </a:bodyPr>
          <a:lstStyle/>
          <a:p>
            <a:pPr algn="ctr"/>
            <a:r>
              <a:rPr lang="en-US" sz="1800" b="0" dirty="0"/>
              <a:t>Modern depictions of Hera commonalities: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b="0" dirty="0"/>
              <a:t>Black or brown hair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b="0" dirty="0"/>
              <a:t>She wears gold jewelry or clothing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b="0" dirty="0"/>
              <a:t>Has a crown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b="0" dirty="0"/>
              <a:t>Has a staff or a throne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b="0" dirty="0"/>
              <a:t>Has one of her sacred animals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6431" y="869969"/>
            <a:ext cx="3238172" cy="4842128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294603" y="869969"/>
            <a:ext cx="3631595" cy="48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5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83" y="500418"/>
            <a:ext cx="9875520" cy="973540"/>
          </a:xfrm>
        </p:spPr>
        <p:txBody>
          <a:bodyPr/>
          <a:lstStyle/>
          <a:p>
            <a:r>
              <a:rPr lang="en-US" dirty="0">
                <a:solidFill>
                  <a:srgbClr val="DF5327"/>
                </a:solidFill>
                <a:latin typeface="Corbel"/>
              </a:rPr>
              <a:t>Application of Theories to Hera's Myth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3958"/>
            <a:ext cx="9872871" cy="44762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Myths as Allegory:</a:t>
            </a:r>
          </a:p>
          <a:p>
            <a:pPr marL="274320" lvl="1" indent="0">
              <a:buNone/>
            </a:pPr>
            <a:r>
              <a:rPr lang="en-US" sz="2800" b="1" dirty="0"/>
              <a:t>Ancient theory</a:t>
            </a:r>
          </a:p>
          <a:p>
            <a:pPr lvl="1"/>
            <a:r>
              <a:rPr lang="en-US" sz="2800" dirty="0"/>
              <a:t>Argues that gods are symbols of particular human qualities</a:t>
            </a:r>
          </a:p>
          <a:p>
            <a:pPr lvl="1"/>
            <a:r>
              <a:rPr lang="en-US" sz="2800" dirty="0"/>
              <a:t>In Hera's myth, Hera is displayed as the personification of jealousy and also represents the jilted wife in society</a:t>
            </a:r>
          </a:p>
          <a:p>
            <a:pPr marL="45720" indent="0">
              <a:buNone/>
            </a:pPr>
            <a:endParaRPr lang="en-US" sz="1200" dirty="0"/>
          </a:p>
          <a:p>
            <a:r>
              <a:rPr lang="en-US" sz="2800" dirty="0">
                <a:solidFill>
                  <a:srgbClr val="DF5327"/>
                </a:solidFill>
              </a:rPr>
              <a:t>Comparative Mythology</a:t>
            </a:r>
            <a:endParaRPr lang="en-US" sz="2800" b="1" dirty="0"/>
          </a:p>
          <a:p>
            <a:pPr marL="274320" lvl="1" indent="0">
              <a:buNone/>
            </a:pPr>
            <a:r>
              <a:rPr lang="en-US" sz="2800" b="1" dirty="0"/>
              <a:t>Modern Theory</a:t>
            </a:r>
            <a:endParaRPr lang="en-US" sz="2800" b="1" dirty="0">
              <a:solidFill>
                <a:schemeClr val="tx1"/>
              </a:solidFill>
            </a:endParaRPr>
          </a:p>
          <a:p>
            <a:pPr lvl="1"/>
            <a:r>
              <a:rPr lang="en-US" sz="2800" dirty="0"/>
              <a:t>F. Max Miller, the founder of social scientific study of religion</a:t>
            </a:r>
          </a:p>
          <a:p>
            <a:pPr lvl="1"/>
            <a:r>
              <a:rPr lang="en-US" sz="2800" dirty="0"/>
              <a:t>Comparative Approach:  compares ancient Indian (Vedic) people to myth of other culture’s, such as Greece and Rome 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1478079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0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 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05100"/>
            <a:ext cx="9872663" cy="18963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3600" dirty="0">
                <a:solidFill>
                  <a:srgbClr val="DF5327"/>
                </a:solidFill>
                <a:latin typeface="PMingLiU-ExtB"/>
                <a:ea typeface="PMingLiU-ExtB"/>
              </a:rPr>
              <a:t>How does the depiction of Hera represent modern female stereotypes? </a:t>
            </a:r>
            <a:endParaRPr lang="en-US" sz="4000" dirty="0">
              <a:solidFill>
                <a:srgbClr val="DF5327"/>
              </a:solidFill>
              <a:latin typeface="PMingLiU-ExtB"/>
              <a:ea typeface="PMingLiU-ExtB"/>
            </a:endParaRPr>
          </a:p>
        </p:txBody>
      </p:sp>
    </p:spTree>
    <p:extLst>
      <p:ext uri="{BB962C8B-B14F-4D97-AF65-F5344CB8AC3E}">
        <p14:creationId xmlns:p14="http://schemas.microsoft.com/office/powerpoint/2010/main" val="389896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425" y="428625"/>
            <a:ext cx="3322983" cy="1356360"/>
          </a:xfrm>
        </p:spPr>
        <p:txBody>
          <a:bodyPr/>
          <a:lstStyle/>
          <a:p>
            <a:pPr algn="ctr"/>
            <a:r>
              <a:rPr lang="en-US" dirty="0"/>
              <a:t>Who is Hera?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80" y="1669774"/>
            <a:ext cx="4297016" cy="420238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sz="3200" dirty="0"/>
              <a:t>Queen of the Olympian gods</a:t>
            </a:r>
          </a:p>
          <a:p>
            <a:r>
              <a:rPr lang="en-US" sz="3200" dirty="0"/>
              <a:t>The goddess of marriage, fertility, childbirth, heirs, kings and empires  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DF5327"/>
                </a:solidFill>
                <a:latin typeface="Corbel"/>
              </a:rPr>
              <a:t>She was the daughter of Cronus</a:t>
            </a:r>
          </a:p>
          <a:p>
            <a:r>
              <a:rPr lang="en-US" sz="3200" dirty="0">
                <a:solidFill>
                  <a:srgbClr val="DF5327"/>
                </a:solidFill>
                <a:latin typeface="Corbel"/>
              </a:rPr>
              <a:t>The sister/ wife of Zeus.</a:t>
            </a:r>
          </a:p>
          <a:p>
            <a:r>
              <a:rPr lang="en-US" sz="3200" dirty="0">
                <a:solidFill>
                  <a:srgbClr val="DF5327"/>
                </a:solidFill>
                <a:latin typeface="Corbel"/>
              </a:rPr>
              <a:t>Scared animals: cow, peacock, and cuckoo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54" y="1399102"/>
            <a:ext cx="6854250" cy="43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97" y="697230"/>
            <a:ext cx="5343525" cy="1737360"/>
          </a:xfrm>
        </p:spPr>
        <p:txBody>
          <a:bodyPr/>
          <a:lstStyle/>
          <a:p>
            <a:pPr algn="ctr"/>
            <a:r>
              <a:rPr lang="en-US" dirty="0"/>
              <a:t>Description of Hera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2238" y="696913"/>
            <a:ext cx="3432829" cy="514130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Usually depicted as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beautiful woman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wearing a crown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holding a royal, lotus-tipped scepter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accompanied by a peacock or a cow.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5844007"/>
            <a:ext cx="359085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5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Hera in the War</a:t>
            </a:r>
            <a:r>
              <a:rPr lang="en-US"/>
              <a:t> </a:t>
            </a:r>
            <a:r>
              <a:rPr lang="en-US" dirty="0"/>
              <a:t>Against</a:t>
            </a:r>
            <a:r>
              <a:rPr lang="en-US"/>
              <a:t> the Giants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2057400"/>
            <a:ext cx="6231560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During the war on the giants, Hera distinguished herself by slaying the giant </a:t>
            </a:r>
            <a:r>
              <a:rPr lang="en-US" sz="2800" dirty="0" err="1"/>
              <a:t>Phoitos</a:t>
            </a:r>
            <a:r>
              <a:rPr lang="en-US" sz="2800" dirty="0"/>
              <a:t>.</a:t>
            </a:r>
          </a:p>
          <a:p>
            <a:r>
              <a:rPr lang="en-US" sz="2800" dirty="0"/>
              <a:t>However, she was rescued in the war by Zeus and Hercules when the giant </a:t>
            </a:r>
            <a:r>
              <a:rPr lang="en-US" sz="2800" dirty="0" err="1"/>
              <a:t>Porphrion</a:t>
            </a:r>
            <a:r>
              <a:rPr lang="en-US" sz="2800" dirty="0"/>
              <a:t> attempted to rape 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99" y="1960563"/>
            <a:ext cx="4563751" cy="3302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488" y="5524500"/>
            <a:ext cx="4662227" cy="5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9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00075"/>
            <a:ext cx="3432829" cy="5141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895975"/>
            <a:ext cx="3590855" cy="384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425" y="1123950"/>
            <a:ext cx="5914020" cy="4275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425" y="5629992"/>
            <a:ext cx="4662227" cy="5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2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8084"/>
            <a:ext cx="11319640" cy="1356360"/>
          </a:xfrm>
        </p:spPr>
        <p:txBody>
          <a:bodyPr/>
          <a:lstStyle/>
          <a:p>
            <a:pPr algn="ctr"/>
            <a:r>
              <a:rPr lang="en-US" dirty="0"/>
              <a:t>The marriage of Zeus and Hera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91117" y="1654444"/>
            <a:ext cx="5886118" cy="4580818"/>
          </a:xfrm>
        </p:spPr>
        <p:txBody>
          <a:bodyPr/>
          <a:lstStyle/>
          <a:p>
            <a:r>
              <a:rPr lang="en-US" sz="2400" dirty="0">
                <a:latin typeface="Gotham"/>
              </a:rPr>
              <a:t>Hera grew up to be the most beautiful of the goddesses and Zeus made her his bride. </a:t>
            </a:r>
            <a:endParaRPr lang="en-US" sz="2400" i="1" dirty="0">
              <a:latin typeface="Gotham"/>
            </a:endParaRPr>
          </a:p>
          <a:p>
            <a:r>
              <a:rPr lang="en-US" sz="2400" i="1" dirty="0">
                <a:latin typeface="Gotham"/>
              </a:rPr>
              <a:t>Hesiod, Theogony 921 </a:t>
            </a:r>
            <a:r>
              <a:rPr lang="en-US" sz="2400" i="1" dirty="0" err="1">
                <a:latin typeface="Gotham"/>
              </a:rPr>
              <a:t>ff</a:t>
            </a:r>
            <a:r>
              <a:rPr lang="en-US" sz="2400" i="1" dirty="0">
                <a:latin typeface="Gotham"/>
              </a:rPr>
              <a:t> (trans. Evelyn-White) (Greek epic C8th or C7th B.C.) :</a:t>
            </a:r>
            <a:br>
              <a:rPr lang="en-US" sz="2400" dirty="0"/>
            </a:br>
            <a:r>
              <a:rPr lang="en-US" sz="2400" dirty="0">
                <a:latin typeface="Gotham"/>
              </a:rPr>
              <a:t>"Lastly, he made Hera his blooming wife : and she was joined in love with the king of gods and men, and brought forth Hebe and Ares and </a:t>
            </a:r>
            <a:r>
              <a:rPr lang="en-US" sz="2400">
                <a:latin typeface="Gotham"/>
              </a:rPr>
              <a:t>Hephaestos</a:t>
            </a:r>
            <a:r>
              <a:rPr lang="en-US" sz="2400" dirty="0">
                <a:latin typeface="Gotham"/>
              </a:rPr>
              <a:t>“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7998" y="1790700"/>
            <a:ext cx="3687626" cy="3524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88" y="5579793"/>
            <a:ext cx="41395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7546"/>
            <a:ext cx="9875520" cy="1132764"/>
          </a:xfrm>
        </p:spPr>
        <p:txBody>
          <a:bodyPr/>
          <a:lstStyle/>
          <a:p>
            <a:r>
              <a:rPr lang="en-US" dirty="0"/>
              <a:t>The Marriage of </a:t>
            </a:r>
            <a:r>
              <a:rPr lang="en-US" dirty="0" err="1"/>
              <a:t>Parvarti</a:t>
            </a:r>
            <a:r>
              <a:rPr lang="en-US" dirty="0"/>
              <a:t> and Shiva 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04" y="1729854"/>
            <a:ext cx="3003634" cy="40227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640" y="1729219"/>
            <a:ext cx="4754880" cy="4023360"/>
          </a:xfrm>
        </p:spPr>
        <p:txBody>
          <a:bodyPr/>
          <a:lstStyle/>
          <a:p>
            <a:r>
              <a:rPr lang="en-US" sz="2800" dirty="0"/>
              <a:t>The two were married in a sacred ritual performed by the gods and spent their honeymoon on the mountaintop that was the center of the universe. </a:t>
            </a:r>
          </a:p>
          <a:p>
            <a:r>
              <a:rPr lang="en-US" sz="2800" dirty="0"/>
              <a:t>Parvati’s consistent affection soon softened Shiva’s heart toward her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6287" y="57525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http://www.dollsofindia.com/product/hindu-posters/shiva-parvati-and-ganesha-reprint-on-paper-QM13.html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1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368" y="314073"/>
            <a:ext cx="7516846" cy="1356360"/>
          </a:xfrm>
        </p:spPr>
        <p:txBody>
          <a:bodyPr/>
          <a:lstStyle/>
          <a:p>
            <a:pPr algn="ctr"/>
            <a:r>
              <a:rPr lang="en-US" dirty="0"/>
              <a:t>Comparison of Hera to Parvati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500" y="1892738"/>
            <a:ext cx="3469944" cy="777240"/>
          </a:xfrm>
        </p:spPr>
        <p:txBody>
          <a:bodyPr/>
          <a:lstStyle/>
          <a:p>
            <a:r>
              <a:rPr lang="en-US" dirty="0"/>
              <a:t>Hera, Greek Goddess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999" y="2855360"/>
            <a:ext cx="2911082" cy="2573431"/>
          </a:xfrm>
        </p:spPr>
        <p:txBody>
          <a:bodyPr>
            <a:normAutofit/>
          </a:bodyPr>
          <a:lstStyle/>
          <a:p>
            <a:r>
              <a:rPr lang="en-US" dirty="0"/>
              <a:t>Hera was the Olympian queen of the gods, and the goddess of marriage, women, the sky and the stars of heaven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7120" y="1328647"/>
            <a:ext cx="4754880" cy="777240"/>
          </a:xfrm>
        </p:spPr>
        <p:txBody>
          <a:bodyPr/>
          <a:lstStyle/>
          <a:p>
            <a:r>
              <a:rPr lang="en-US" dirty="0"/>
              <a:t>Parvati, Hindu Goddess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7121" y="1992573"/>
            <a:ext cx="3891462" cy="1955415"/>
          </a:xfrm>
        </p:spPr>
        <p:txBody>
          <a:bodyPr/>
          <a:lstStyle/>
          <a:p>
            <a:r>
              <a:rPr lang="en-US" dirty="0"/>
              <a:t>The goddess Parvati is the animating force that brings skill, power, prowess, and genius, and feminine energy of the universe.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3649133"/>
            <a:ext cx="3278175" cy="2458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44" y="1992573"/>
            <a:ext cx="2245868" cy="3313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7618" y="6107764"/>
            <a:ext cx="833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http://yoganonymous.com/gods-goddesses-shakti-the-great-divine-mother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4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Hera</a:t>
            </a:r>
            <a:br>
              <a:rPr lang="en-US" dirty="0"/>
            </a:br>
            <a:r>
              <a:rPr lang="en-US" dirty="0"/>
              <a:t>Percy Jackson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This is Hera as portrayed in Percy Jackson.</a:t>
            </a:r>
          </a:p>
          <a:p>
            <a:pPr algn="ctr"/>
            <a:r>
              <a:rPr lang="en-US" dirty="0"/>
              <a:t>She is the queen of the gods thus she is portrayed with a in all gold with a crown and staff do to her high position.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657" y="236324"/>
            <a:ext cx="4271965" cy="6387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76359" y="870857"/>
            <a:ext cx="21818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Celöbra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dauth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October 27, 2011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http://riordan.wikia.com/wiki/File:Hera-the-heroes-of-olympus-15523197-1024-768.jpg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http://riordan.wikia.com/wiki/Hera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681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5161</TotalTime>
  <Words>371</Words>
  <Application>Microsoft Office PowerPoint</Application>
  <PresentationFormat>Widescreen</PresentationFormat>
  <Paragraphs>68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PMingLiU-ExtB</vt:lpstr>
      <vt:lpstr>Arial</vt:lpstr>
      <vt:lpstr>Calibri</vt:lpstr>
      <vt:lpstr>Corbel</vt:lpstr>
      <vt:lpstr>Gotham</vt:lpstr>
      <vt:lpstr>Basis</vt:lpstr>
      <vt:lpstr>The Olympian Gods: Hera </vt:lpstr>
      <vt:lpstr>Who is Hera? </vt:lpstr>
      <vt:lpstr>Description of Hera</vt:lpstr>
      <vt:lpstr>Hera in the War Against the Giants</vt:lpstr>
      <vt:lpstr>PowerPoint Presentation</vt:lpstr>
      <vt:lpstr>The marriage of Zeus and Hera </vt:lpstr>
      <vt:lpstr>The Marriage of Parvarti and Shiva </vt:lpstr>
      <vt:lpstr>Comparison of Hera to Parvati </vt:lpstr>
      <vt:lpstr>Hera Percy Jackson</vt:lpstr>
      <vt:lpstr>Hera</vt:lpstr>
      <vt:lpstr>Modern  versions of Hera</vt:lpstr>
      <vt:lpstr>Application of Theories to Hera's Myth</vt:lpstr>
      <vt:lpstr>Discussion 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Olympian Gods: Hera </dc:title>
  <dc:creator>Rachel Masch</dc:creator>
  <cp:lastModifiedBy>Rachel Masch</cp:lastModifiedBy>
  <cp:revision>6</cp:revision>
  <dcterms:created xsi:type="dcterms:W3CDTF">2017-02-02T15:46:19Z</dcterms:created>
  <dcterms:modified xsi:type="dcterms:W3CDTF">2017-02-07T02:34:18Z</dcterms:modified>
</cp:coreProperties>
</file>