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60" r:id="rId8"/>
    <p:sldId id="261" r:id="rId9"/>
    <p:sldId id="262" r:id="rId10"/>
    <p:sldId id="26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4660"/>
  </p:normalViewPr>
  <p:slideViewPr>
    <p:cSldViewPr snapToGrid="0">
      <p:cViewPr>
        <p:scale>
          <a:sx n="75" d="100"/>
          <a:sy n="75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3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4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92D3-97ED-4775-979C-171BA85FCDE7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BB7F-97D1-413B-9FC7-15A5AD5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d-shirt.com/2013/03/09/history-of-the-led-zeppelin-icarus-logo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Flight_of_Icar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8qDz7K1nbU" TargetMode="External"/><Relationship Id="rId4" Type="http://schemas.openxmlformats.org/officeDocument/2006/relationships/hyperlink" Target="http://www.azlyrics.com/lyrics/ironmaiden/flightoficaru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Daedalus and Icarus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57" y="0"/>
            <a:ext cx="4071634" cy="6309360"/>
          </a:xfrm>
        </p:spPr>
      </p:pic>
    </p:spTree>
    <p:extLst>
      <p:ext uri="{BB962C8B-B14F-4D97-AF65-F5344CB8AC3E}">
        <p14:creationId xmlns:p14="http://schemas.microsoft.com/office/powerpoint/2010/main" val="391999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department.monm.edu/classics/Courses/Clas230/ModernWorld/2015/Led-Zeppelin-Icaru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13" y="365126"/>
            <a:ext cx="38841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986462"/>
            <a:ext cx="779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http://www.band-shirt.com/2013/03/09/history-of-the-led-zeppelin-icarus-logo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5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mages.rapgenius.com/631f9cea699f34a7bf4b071be6b62556.1000x750x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65126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2900" y="5988733"/>
            <a:ext cx="660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www.azlyrics.com/lyrics/ironmaiden/flightoficarus.html</a:t>
            </a:r>
            <a:endParaRPr lang="en-US" dirty="0" smtClean="0"/>
          </a:p>
          <a:p>
            <a:r>
              <a:rPr lang="en-US">
                <a:hlinkClick r:id="rId5"/>
              </a:rPr>
              <a:t>https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www.youtube.com/watch?v=b8qDz7K1nbU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6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utexas.edu/courses/larrymyth/images/meleager/24%20Daedalus%20Icarus%20Villa%20Alb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4" y="0"/>
            <a:ext cx="4704876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64824" y="3383280"/>
            <a:ext cx="2920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Bas-relief. Villa </a:t>
            </a:r>
            <a:r>
              <a:rPr lang="en-US" i="1" dirty="0" err="1"/>
              <a:t>Albani</a:t>
            </a:r>
            <a:r>
              <a:rPr lang="en-US" i="1" dirty="0"/>
              <a:t>, 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1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utexas.edu/courses/larrymyth/images/theseus/LD-Ded_Icarus-L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48" y="601662"/>
            <a:ext cx="5785903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853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Ludovico Lana (1597-1646). Galleria </a:t>
            </a:r>
            <a:r>
              <a:rPr lang="en-US" i="1" dirty="0" err="1"/>
              <a:t>Doria</a:t>
            </a:r>
            <a:r>
              <a:rPr lang="en-US" i="1" dirty="0"/>
              <a:t> </a:t>
            </a:r>
            <a:r>
              <a:rPr lang="en-US" i="1" dirty="0" err="1"/>
              <a:t>Pamphili</a:t>
            </a:r>
            <a:r>
              <a:rPr lang="en-US" i="1" dirty="0"/>
              <a:t>,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4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utexas.edu/courses/larrymyth/images/theseus/LE-Icarus-Breugh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8" y="147637"/>
            <a:ext cx="8866912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4544" y="5999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Pieter </a:t>
            </a:r>
            <a:r>
              <a:rPr lang="en-US" b="1" i="1" dirty="0"/>
              <a:t>Brueghel</a:t>
            </a:r>
            <a:r>
              <a:rPr lang="en-US" i="1" dirty="0"/>
              <a:t>, the Elder, c. 1558. </a:t>
            </a:r>
            <a:r>
              <a:rPr lang="en-US" i="1" dirty="0" err="1"/>
              <a:t>Musées</a:t>
            </a:r>
            <a:r>
              <a:rPr lang="en-US" i="1" dirty="0"/>
              <a:t> </a:t>
            </a:r>
            <a:r>
              <a:rPr lang="en-US" i="1" dirty="0" err="1"/>
              <a:t>Royaux</a:t>
            </a:r>
            <a:r>
              <a:rPr lang="en-US" i="1" dirty="0"/>
              <a:t> des Beaux-Arts, Brussels.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9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utexas.edu/courses/larrymyth/images/theseus/LG-Icarus-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42005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3089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Henri </a:t>
            </a:r>
            <a:r>
              <a:rPr lang="en-US" b="1" i="1" dirty="0"/>
              <a:t>Matisse</a:t>
            </a:r>
            <a:r>
              <a:rPr lang="en-US" i="1" dirty="0"/>
              <a:t>. From the illustrated book, "Jazz", published 1947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0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9"/>
          <a:stretch/>
        </p:blipFill>
        <p:spPr>
          <a:xfrm>
            <a:off x="661951" y="365126"/>
            <a:ext cx="4407408" cy="3200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/>
        </p:blipFill>
        <p:spPr>
          <a:xfrm rot="5400000">
            <a:off x="4637045" y="1586432"/>
            <a:ext cx="483052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8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6810" r="7942" b="69720"/>
          <a:stretch/>
        </p:blipFill>
        <p:spPr>
          <a:xfrm>
            <a:off x="406399" y="2806699"/>
            <a:ext cx="5067301" cy="18427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32118" r="28719" b="26815"/>
          <a:stretch/>
        </p:blipFill>
        <p:spPr>
          <a:xfrm rot="-120000">
            <a:off x="5298372" y="2178864"/>
            <a:ext cx="345863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2"/>
          <a:stretch/>
        </p:blipFill>
        <p:spPr>
          <a:xfrm>
            <a:off x="781487" y="923924"/>
            <a:ext cx="7581025" cy="4846320"/>
          </a:xfrm>
        </p:spPr>
      </p:pic>
    </p:spTree>
    <p:extLst>
      <p:ext uri="{BB962C8B-B14F-4D97-AF65-F5344CB8AC3E}">
        <p14:creationId xmlns:p14="http://schemas.microsoft.com/office/powerpoint/2010/main" val="292372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7"/>
          <a:stretch/>
        </p:blipFill>
        <p:spPr>
          <a:xfrm rot="10800000">
            <a:off x="1091478" y="510858"/>
            <a:ext cx="6961044" cy="5669280"/>
          </a:xfrm>
        </p:spPr>
      </p:pic>
    </p:spTree>
    <p:extLst>
      <p:ext uri="{BB962C8B-B14F-4D97-AF65-F5344CB8AC3E}">
        <p14:creationId xmlns:p14="http://schemas.microsoft.com/office/powerpoint/2010/main" val="166227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32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Daedalus and Icarus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Daedalus and Icarus</dc:title>
  <dc:creator>Thomas Sienkewicz</dc:creator>
  <cp:lastModifiedBy>Thomas Sienkewicz</cp:lastModifiedBy>
  <cp:revision>6</cp:revision>
  <dcterms:created xsi:type="dcterms:W3CDTF">2015-11-15T22:02:33Z</dcterms:created>
  <dcterms:modified xsi:type="dcterms:W3CDTF">2015-11-30T03:21:19Z</dcterms:modified>
</cp:coreProperties>
</file>