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5" r:id="rId7"/>
    <p:sldId id="264" r:id="rId8"/>
    <p:sldId id="260" r:id="rId9"/>
    <p:sldId id="259" r:id="rId10"/>
    <p:sldId id="268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5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DECC-0AB3-4A82-BAFF-607E1841486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2775-AA25-421F-9403-84DC1167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dlesscancun.blogspot.com/2011/06/surreal-world-of-leonora-carringto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Labyrinth_(film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Labyrinth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>
          <a:xfrm>
            <a:off x="1928233" y="365126"/>
            <a:ext cx="5158042" cy="59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7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9" t="64145"/>
          <a:stretch/>
        </p:blipFill>
        <p:spPr>
          <a:xfrm>
            <a:off x="4572000" y="1690689"/>
            <a:ext cx="4362375" cy="329184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-296" r="13406" b="36743"/>
          <a:stretch/>
        </p:blipFill>
        <p:spPr>
          <a:xfrm>
            <a:off x="957443" y="879319"/>
            <a:ext cx="370382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2" y="187325"/>
            <a:ext cx="4663436" cy="6035040"/>
          </a:xfrm>
        </p:spPr>
      </p:pic>
    </p:spTree>
    <p:extLst>
      <p:ext uri="{BB962C8B-B14F-4D97-AF65-F5344CB8AC3E}">
        <p14:creationId xmlns:p14="http://schemas.microsoft.com/office/powerpoint/2010/main" val="28557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53" y="365126"/>
            <a:ext cx="4734094" cy="6126480"/>
          </a:xfrm>
        </p:spPr>
      </p:pic>
    </p:spTree>
    <p:extLst>
      <p:ext uri="{BB962C8B-B14F-4D97-AF65-F5344CB8AC3E}">
        <p14:creationId xmlns:p14="http://schemas.microsoft.com/office/powerpoint/2010/main" val="258825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Kunst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cherminator.com/austria/vienna/Classical/Classica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425" y="6362163"/>
            <a:ext cx="8796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“Theseus-Mosaic”, floor mosaic from a Roman villa, </a:t>
            </a:r>
            <a:r>
              <a:rPr lang="en-US" sz="1600" dirty="0" err="1" smtClean="0"/>
              <a:t>Loigersfelder</a:t>
            </a:r>
            <a:r>
              <a:rPr lang="en-US" sz="1600" dirty="0" smtClean="0"/>
              <a:t> near Salzburg, Austria. </a:t>
            </a:r>
            <a:r>
              <a:rPr lang="en-US" sz="1600" dirty="0" err="1" smtClean="0"/>
              <a:t>Kunsthistorische</a:t>
            </a:r>
            <a:r>
              <a:rPr lang="en-US" sz="1600" dirty="0" smtClean="0"/>
              <a:t> Museum.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053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rm3.static.flickr.com/2037/2539495944_4c3f4328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0" y="467195"/>
            <a:ext cx="780982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9873" y="533197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25558D"/>
                </a:solidFill>
                <a:effectLst/>
                <a:latin typeface="Helvetica" panose="020B0604020202020204" pitchFamily="34" charset="0"/>
                <a:hlinkClick r:id="rId3"/>
              </a:rPr>
              <a:t>Leonora Carrington</a:t>
            </a:r>
            <a:endParaRPr lang="en-US" b="1" i="0" dirty="0" smtClean="0">
              <a:solidFill>
                <a:srgbClr val="25558D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1" dirty="0" smtClean="0">
                <a:solidFill>
                  <a:srgbClr val="25558D"/>
                </a:solidFill>
                <a:latin typeface="Helvetica" panose="020B0604020202020204" pitchFamily="34" charset="0"/>
              </a:rPr>
              <a:t>Died 2011</a:t>
            </a:r>
            <a:endParaRPr lang="en-US" b="1" i="0" dirty="0">
              <a:solidFill>
                <a:srgbClr val="25558D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7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en/6/6b/Labyrinth_v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3" y="305594"/>
            <a:ext cx="4183143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0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69"/>
          <a:stretch/>
        </p:blipFill>
        <p:spPr>
          <a:xfrm>
            <a:off x="628650" y="842961"/>
            <a:ext cx="782104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gc-cn.artprintimages.com/images/P-473-488-90/60/6005/Y1FB100Z/posters/jack-ziegler-newlyweds-approach-congratulations-mat-in-front-of-giant-labyrinth-new-yorke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66" y="509132"/>
            <a:ext cx="6964156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9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abyrinth © Petar Pismestrovic,Kleine Zeitung, Austria,EURO,EU,Europe,Crisis,Money,Banks,Pol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426029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8"/>
          <a:stretch/>
        </p:blipFill>
        <p:spPr>
          <a:xfrm>
            <a:off x="1961887" y="1027907"/>
            <a:ext cx="5960361" cy="5212080"/>
          </a:xfrm>
        </p:spPr>
      </p:pic>
    </p:spTree>
    <p:extLst>
      <p:ext uri="{BB962C8B-B14F-4D97-AF65-F5344CB8AC3E}">
        <p14:creationId xmlns:p14="http://schemas.microsoft.com/office/powerpoint/2010/main" val="225494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5"/>
          <a:stretch/>
        </p:blipFill>
        <p:spPr>
          <a:xfrm>
            <a:off x="756278" y="504825"/>
            <a:ext cx="7631443" cy="5212080"/>
          </a:xfrm>
        </p:spPr>
      </p:pic>
    </p:spTree>
    <p:extLst>
      <p:ext uri="{BB962C8B-B14F-4D97-AF65-F5344CB8AC3E}">
        <p14:creationId xmlns:p14="http://schemas.microsoft.com/office/powerpoint/2010/main" val="225637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26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Labyrinth</vt:lpstr>
      <vt:lpstr> Kunst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Sienkewicz</dc:creator>
  <cp:lastModifiedBy>Thomas Sienkewicz</cp:lastModifiedBy>
  <cp:revision>3</cp:revision>
  <dcterms:created xsi:type="dcterms:W3CDTF">2015-11-30T00:27:36Z</dcterms:created>
  <dcterms:modified xsi:type="dcterms:W3CDTF">2015-11-30T03:06:24Z</dcterms:modified>
</cp:coreProperties>
</file>