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2" r:id="rId5"/>
    <p:sldId id="257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565F-3E77-4AC3-B3E7-8BC7434A29DF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AB93-2AFE-49C7-BA61-EB86EB08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565F-3E77-4AC3-B3E7-8BC7434A29DF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AB93-2AFE-49C7-BA61-EB86EB08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565F-3E77-4AC3-B3E7-8BC7434A29DF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AB93-2AFE-49C7-BA61-EB86EB08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565F-3E77-4AC3-B3E7-8BC7434A29DF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AB93-2AFE-49C7-BA61-EB86EB08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565F-3E77-4AC3-B3E7-8BC7434A29DF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AB93-2AFE-49C7-BA61-EB86EB08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565F-3E77-4AC3-B3E7-8BC7434A29DF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AB93-2AFE-49C7-BA61-EB86EB08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565F-3E77-4AC3-B3E7-8BC7434A29DF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AB93-2AFE-49C7-BA61-EB86EB08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565F-3E77-4AC3-B3E7-8BC7434A29DF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AB93-2AFE-49C7-BA61-EB86EB08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565F-3E77-4AC3-B3E7-8BC7434A29DF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AB93-2AFE-49C7-BA61-EB86EB08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565F-3E77-4AC3-B3E7-8BC7434A29DF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AB93-2AFE-49C7-BA61-EB86EB08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565F-3E77-4AC3-B3E7-8BC7434A29DF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FAB93-2AFE-49C7-BA61-EB86EB08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2565F-3E77-4AC3-B3E7-8BC7434A29DF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FAB93-2AFE-49C7-BA61-EB86EB08C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ers.sduhsd.net/ltrupe/ART%20History%20Web/final/chap5Greece/ArtemisSlayingActaeon.jpe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ripatlas.com/Titian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ripatlas.com/National_Gallery_of_Scotland" TargetMode="External"/><Relationship Id="rId4" Type="http://schemas.openxmlformats.org/officeDocument/2006/relationships/hyperlink" Target="http://tripatlas.com/Philip_II_of_Spai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chive.com/artchive/T/titian.html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/>
          <a:p>
            <a:r>
              <a:rPr lang="en-US" dirty="0" smtClean="0"/>
              <a:t>Diana (and </a:t>
            </a:r>
            <a:r>
              <a:rPr lang="en-US" dirty="0" err="1" smtClean="0"/>
              <a:t>Actaeon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users.globalnet.co.uk/~loxias/diana&amp;actae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209800"/>
            <a:ext cx="5638800" cy="3886200"/>
          </a:xfrm>
          <a:prstGeom prst="rect">
            <a:avLst/>
          </a:prstGeom>
          <a:noFill/>
        </p:spPr>
      </p:pic>
      <p:pic>
        <p:nvPicPr>
          <p:cNvPr id="4" name="Picture 2" descr="http://www3.ac-clermont.fr/etabliss/tremonteix/SitePAC/PAC/TrvxElev/Images/Sculptures/Artemis/artemi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57400"/>
            <a:ext cx="299085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20482" name="Picture 2" descr="http://teachers.sduhsd.net/ltrupe/ART%20History%20Web/final/chap5Greece/ArtemisSlayingActaeon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990600"/>
            <a:ext cx="4257675" cy="39909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33600" y="51816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 action="ppaction://hlinkfile"/>
              </a:rPr>
              <a:t>Pan Painter. Artemis Slaying </a:t>
            </a:r>
            <a:r>
              <a:rPr lang="en-US" dirty="0" err="1" smtClean="0">
                <a:hlinkClick r:id="rId3" action="ppaction://hlinkfile"/>
              </a:rPr>
              <a:t>Actaeon</a:t>
            </a:r>
            <a:r>
              <a:rPr lang="en-US" dirty="0" smtClean="0">
                <a:hlinkClick r:id="rId3" action="ppaction://hlinkfile"/>
              </a:rPr>
              <a:t>. c. 470 BCE. Red-figure decoration on a bell </a:t>
            </a:r>
            <a:r>
              <a:rPr lang="en-US" dirty="0" err="1" smtClean="0">
                <a:hlinkClick r:id="rId3" action="ppaction://hlinkfile"/>
              </a:rPr>
              <a:t>krater</a:t>
            </a:r>
            <a:r>
              <a:rPr lang="en-US" dirty="0" smtClean="0">
                <a:hlinkClick r:id="rId3" action="ppaction://hlinkfile"/>
              </a:rPr>
              <a:t>. Ceramic, height of </a:t>
            </a:r>
            <a:r>
              <a:rPr lang="en-US" dirty="0" err="1" smtClean="0">
                <a:hlinkClick r:id="rId3" action="ppaction://hlinkfile"/>
              </a:rPr>
              <a:t>krater</a:t>
            </a:r>
            <a:r>
              <a:rPr lang="en-US" dirty="0" smtClean="0">
                <a:hlinkClick r:id="rId3" action="ppaction://hlinkfile"/>
              </a:rPr>
              <a:t> 14 5/8" (37 cm). Museum of Fine Arts, Boston James Fund and by Special Contribution.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://www.latein-pagina.de/ovid/pic_ovid_3/actaeon0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4610100" cy="3314700"/>
          </a:xfrm>
          <a:prstGeom prst="rect">
            <a:avLst/>
          </a:prstGeom>
          <a:noFill/>
        </p:spPr>
      </p:pic>
      <p:pic>
        <p:nvPicPr>
          <p:cNvPr id="18436" name="Picture 4" descr="http://www.historyforkids.org/learn/greeks/religion/myths/pictures/actaeo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2362200"/>
            <a:ext cx="2381250" cy="26193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5000" y="5638800"/>
            <a:ext cx="2214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Temple, </a:t>
            </a:r>
            <a:r>
              <a:rPr lang="en-US" dirty="0" err="1" smtClean="0"/>
              <a:t>Selinus</a:t>
            </a:r>
            <a:r>
              <a:rPr lang="en-US" dirty="0" smtClean="0"/>
              <a:t>, Sicily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 (Actaeon) alienaque &#10;      cornua fronti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228600"/>
            <a:ext cx="2952750" cy="451485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553200" y="5029200"/>
            <a:ext cx="1767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Cavilere</a:t>
            </a:r>
            <a:r>
              <a:rPr lang="en-US" dirty="0" smtClean="0"/>
              <a:t> </a:t>
            </a:r>
            <a:r>
              <a:rPr lang="en-US" dirty="0" err="1" smtClean="0"/>
              <a:t>d’Arpino</a:t>
            </a:r>
            <a:endParaRPr lang="en-US" dirty="0" smtClean="0"/>
          </a:p>
          <a:p>
            <a:r>
              <a:rPr lang="en-US" dirty="0" smtClean="0"/>
              <a:t>1603-1606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" name="Picture 2" descr="http://www.ideofact.com/archives/actae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0"/>
            <a:ext cx="5667375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http://cultureandanarchy.files.wordpress.com/2008/12/ds_diana_actae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8600"/>
            <a:ext cx="5353050" cy="50196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86200" y="5638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''</a:t>
            </a:r>
            <a:r>
              <a:rPr lang="en-US" dirty="0" err="1" smtClean="0"/>
              <a:t>Actaeon</a:t>
            </a:r>
            <a:r>
              <a:rPr lang="en-US" dirty="0" smtClean="0"/>
              <a:t> Surprising Diana (Artemis) in the bath'', </a:t>
            </a:r>
            <a:r>
              <a:rPr lang="en-US" dirty="0" smtClean="0">
                <a:hlinkClick r:id="rId3" action="ppaction://hlinkfile"/>
              </a:rPr>
              <a:t>Titian</a:t>
            </a:r>
            <a:r>
              <a:rPr lang="en-US" dirty="0" smtClean="0"/>
              <a:t>, 1556-59, for </a:t>
            </a:r>
            <a:r>
              <a:rPr lang="en-US" dirty="0" smtClean="0">
                <a:hlinkClick r:id="rId4" action="ppaction://hlinkfile"/>
              </a:rPr>
              <a:t>Philip II</a:t>
            </a:r>
            <a:r>
              <a:rPr lang="en-US" dirty="0" smtClean="0"/>
              <a:t> (</a:t>
            </a:r>
            <a:r>
              <a:rPr lang="en-US" dirty="0" smtClean="0">
                <a:hlinkClick r:id="rId5" action="ppaction://hlinkfile"/>
              </a:rPr>
              <a:t>National Gallery of Scotland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http://www.artchive.com/artchive/t/titian/death_actae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5419725" cy="501967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867400" y="2819400"/>
            <a:ext cx="3581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hlinkClick r:id="rId3" action="ppaction://hlinkfile"/>
              </a:rPr>
              <a:t>Titian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Death of </a:t>
            </a:r>
            <a:r>
              <a:rPr lang="en-US" dirty="0" err="1" smtClean="0"/>
              <a:t>Actaeon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1562</a:t>
            </a:r>
            <a:br>
              <a:rPr lang="en-US" dirty="0" smtClean="0"/>
            </a:br>
            <a:r>
              <a:rPr lang="en-US" dirty="0" smtClean="0"/>
              <a:t>Oil on canvas</a:t>
            </a:r>
            <a:br>
              <a:rPr lang="en-US" dirty="0" smtClean="0"/>
            </a:br>
            <a:r>
              <a:rPr lang="en-US" dirty="0" smtClean="0"/>
              <a:t>179 x 189 cm</a:t>
            </a:r>
            <a:br>
              <a:rPr lang="en-US" dirty="0" smtClean="0"/>
            </a:br>
            <a:r>
              <a:rPr lang="en-US" dirty="0" smtClean="0"/>
              <a:t>National Gallery, London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http://www.108fineart.com/artists/calum_colvin/DianaandActae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838200"/>
            <a:ext cx="4857750" cy="3810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781800" y="3429000"/>
            <a:ext cx="14302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Calum</a:t>
            </a:r>
            <a:r>
              <a:rPr lang="en-US" b="1" dirty="0" smtClean="0"/>
              <a:t> Colvin</a:t>
            </a:r>
          </a:p>
          <a:p>
            <a:r>
              <a:rPr lang="en-US" b="1" dirty="0" smtClean="0"/>
              <a:t>1961-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85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Diana (and Actaeon)</vt:lpstr>
      <vt:lpstr>Slide 2</vt:lpstr>
      <vt:lpstr>Slide 3</vt:lpstr>
      <vt:lpstr>Slide 4</vt:lpstr>
      <vt:lpstr>Slide 5</vt:lpstr>
      <vt:lpstr>Slide 6</vt:lpstr>
      <vt:lpstr>Slide 7</vt:lpstr>
    </vt:vector>
  </TitlesOfParts>
  <Company>Monmouth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Diana (and Actaeon)</dc:title>
  <dc:creator>Tom Sienkewicz</dc:creator>
  <cp:lastModifiedBy>Tom Sienkewicz</cp:lastModifiedBy>
  <cp:revision>3</cp:revision>
  <dcterms:created xsi:type="dcterms:W3CDTF">2009-04-16T01:51:08Z</dcterms:created>
  <dcterms:modified xsi:type="dcterms:W3CDTF">2009-04-16T03:27:00Z</dcterms:modified>
</cp:coreProperties>
</file>