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786D-F9F6-4ECE-B144-FD7DE8BC3353}" type="datetimeFigureOut">
              <a:rPr lang="en-US" smtClean="0"/>
              <a:pPr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C38E-D3C5-4CB3-9C76-486EBF943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File:Rubens_saturn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espluza.educa.aragon.es/Extraescolares/Clasicos%20LUNA/Proyecto2005/Arquetipos/imagenes/Cronos%20devorando%20a%20sus%20hij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2619375" cy="47529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56388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Francisco de Goya (1746-1828)</a:t>
            </a:r>
          </a:p>
          <a:p>
            <a:r>
              <a:rPr lang="en-US" b="1" dirty="0" smtClean="0"/>
              <a:t>"</a:t>
            </a:r>
            <a:r>
              <a:rPr lang="en-US" b="1" dirty="0" err="1" smtClean="0"/>
              <a:t>Cronus</a:t>
            </a:r>
            <a:r>
              <a:rPr lang="en-US" b="1" dirty="0" smtClean="0"/>
              <a:t> Devouring His Children</a:t>
            </a:r>
            <a:r>
              <a:rPr lang="en-US" b="1" dirty="0" smtClean="0"/>
              <a:t>"</a:t>
            </a:r>
            <a:endParaRPr lang="en-US" b="1" dirty="0" smtClean="0"/>
          </a:p>
        </p:txBody>
      </p:sp>
      <p:pic>
        <p:nvPicPr>
          <p:cNvPr id="2052" name="Picture 4" descr="http://www.tabney.com/files/clipart/rubens-satu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85800"/>
            <a:ext cx="2571750" cy="47529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38600" y="56388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lang="en-US" b="1" dirty="0" smtClean="0">
                <a:latin typeface="Arial" charset="0"/>
              </a:rPr>
              <a:t>Peter </a:t>
            </a:r>
            <a:r>
              <a:rPr lang="en-US" b="1" dirty="0">
                <a:latin typeface="Arial" charset="0"/>
              </a:rPr>
              <a:t>Paul </a:t>
            </a:r>
            <a:r>
              <a:rPr lang="en-US" b="1" dirty="0" smtClean="0">
                <a:latin typeface="Arial" charset="0"/>
              </a:rPr>
              <a:t>Rubens (1577-1640)</a:t>
            </a:r>
            <a:endParaRPr kumimoji="0" lang="en-US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charset="0"/>
              </a:rPr>
              <a:t>. </a:t>
            </a:r>
            <a:r>
              <a:rPr kumimoji="0" lang="en-US" sz="1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Cronus</a:t>
            </a:r>
            <a:r>
              <a:rPr kumimoji="0" lang="en-US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devouring one of his children</a:t>
            </a:r>
            <a:r>
              <a:rPr kumimoji="0" lang="en-US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4" name="Picture 6" descr="http://en.wikipedia.org/skins-1.5/common/images/magnify-clip.png">
            <a:hlinkClick r:id="rId4" tooltip="Enlarg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274638"/>
            <a:ext cx="142875" cy="10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allorcaweb.net/masm/Mitos/crono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387248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Monmouth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Sienkewicz</dc:creator>
  <cp:lastModifiedBy>Monmouth College</cp:lastModifiedBy>
  <cp:revision>2</cp:revision>
  <dcterms:created xsi:type="dcterms:W3CDTF">2009-01-29T00:24:53Z</dcterms:created>
  <dcterms:modified xsi:type="dcterms:W3CDTF">2009-01-29T15:12:47Z</dcterms:modified>
</cp:coreProperties>
</file>